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3" r:id="rId1"/>
  </p:sldMasterIdLst>
  <p:sldIdLst>
    <p:sldId id="270" r:id="rId2"/>
    <p:sldId id="277" r:id="rId3"/>
    <p:sldId id="278" r:id="rId4"/>
    <p:sldId id="279" r:id="rId5"/>
    <p:sldId id="280" r:id="rId6"/>
    <p:sldId id="281" r:id="rId7"/>
    <p:sldId id="284" r:id="rId8"/>
    <p:sldId id="271" r:id="rId9"/>
    <p:sldId id="285" r:id="rId10"/>
    <p:sldId id="265" r:id="rId11"/>
    <p:sldId id="286" r:id="rId12"/>
    <p:sldId id="288" r:id="rId13"/>
    <p:sldId id="289" r:id="rId14"/>
    <p:sldId id="287" r:id="rId15"/>
    <p:sldId id="272" r:id="rId16"/>
    <p:sldId id="273" r:id="rId17"/>
    <p:sldId id="274" r:id="rId18"/>
    <p:sldId id="275" r:id="rId19"/>
    <p:sldId id="260" r:id="rId20"/>
    <p:sldId id="261"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4994" autoAdjust="0"/>
    <p:restoredTop sz="94671" autoAdjust="0"/>
  </p:normalViewPr>
  <p:slideViewPr>
    <p:cSldViewPr>
      <p:cViewPr varScale="1">
        <p:scale>
          <a:sx n="86" d="100"/>
          <a:sy n="86" d="100"/>
        </p:scale>
        <p:origin x="-1524"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4000" cy="6856413"/>
            <a:chOff x="0" y="0"/>
            <a:chExt cx="5760" cy="4319"/>
          </a:xfrm>
        </p:grpSpPr>
        <p:sp>
          <p:nvSpPr>
            <p:cNvPr id="5" name="Freeform 3"/>
            <p:cNvSpPr>
              <a:spLocks/>
            </p:cNvSpPr>
            <p:nvPr/>
          </p:nvSpPr>
          <p:spPr bwMode="hidden">
            <a:xfrm>
              <a:off x="0" y="12"/>
              <a:ext cx="5758" cy="3273"/>
            </a:xfrm>
            <a:custGeom>
              <a:avLst/>
              <a:gdLst>
                <a:gd name="T0" fmla="*/ 3193 w 5740"/>
                <a:gd name="T1" fmla="*/ 1816 h 3273"/>
                <a:gd name="T2" fmla="*/ 0 w 5740"/>
                <a:gd name="T3" fmla="*/ 0 h 3273"/>
                <a:gd name="T4" fmla="*/ 0 w 5740"/>
                <a:gd name="T5" fmla="*/ 522 h 3273"/>
                <a:gd name="T6" fmla="*/ 3037 w 5740"/>
                <a:gd name="T7" fmla="*/ 1978 h 3273"/>
                <a:gd name="T8" fmla="*/ 5740 w 5740"/>
                <a:gd name="T9" fmla="*/ 3273 h 3273"/>
                <a:gd name="T10" fmla="*/ 5740 w 5740"/>
                <a:gd name="T11" fmla="*/ 3267 h 3273"/>
                <a:gd name="T12" fmla="*/ 3193 w 5740"/>
                <a:gd name="T13" fmla="*/ 1816 h 3273"/>
                <a:gd name="T14" fmla="*/ 3193 w 5740"/>
                <a:gd name="T15" fmla="*/ 1816 h 327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740" h="3273">
                  <a:moveTo>
                    <a:pt x="3193" y="1816"/>
                  </a:moveTo>
                  <a:lnTo>
                    <a:pt x="0" y="0"/>
                  </a:lnTo>
                  <a:lnTo>
                    <a:pt x="0" y="522"/>
                  </a:lnTo>
                  <a:lnTo>
                    <a:pt x="3037" y="1978"/>
                  </a:lnTo>
                  <a:lnTo>
                    <a:pt x="5740" y="3273"/>
                  </a:lnTo>
                  <a:lnTo>
                    <a:pt x="5740" y="3267"/>
                  </a:lnTo>
                  <a:lnTo>
                    <a:pt x="3193" y="1816"/>
                  </a:lnTo>
                  <a:lnTo>
                    <a:pt x="3193" y="1816"/>
                  </a:lnTo>
                  <a:close/>
                </a:path>
              </a:pathLst>
            </a:custGeom>
            <a:gradFill rotWithShape="0">
              <a:gsLst>
                <a:gs pos="0">
                  <a:schemeClr val="bg2">
                    <a:gamma/>
                    <a:shade val="63529"/>
                    <a:invGamma/>
                  </a:schemeClr>
                </a:gs>
                <a:gs pos="100000">
                  <a:schemeClr val="bg2"/>
                </a:gs>
              </a:gsLst>
              <a:lin ang="0" scaled="1"/>
            </a:grad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algn="r" fontAlgn="base">
                <a:spcBef>
                  <a:spcPct val="0"/>
                </a:spcBef>
                <a:spcAft>
                  <a:spcPct val="0"/>
                </a:spcAft>
                <a:defRPr/>
              </a:pPr>
              <a:endParaRPr lang="en-US">
                <a:solidFill>
                  <a:srgbClr val="FFFFFF"/>
                </a:solidFill>
              </a:endParaRPr>
            </a:p>
          </p:txBody>
        </p:sp>
        <p:sp>
          <p:nvSpPr>
            <p:cNvPr id="6" name="Freeform 4"/>
            <p:cNvSpPr>
              <a:spLocks/>
            </p:cNvSpPr>
            <p:nvPr/>
          </p:nvSpPr>
          <p:spPr bwMode="hidden">
            <a:xfrm>
              <a:off x="149" y="0"/>
              <a:ext cx="5609" cy="3243"/>
            </a:xfrm>
            <a:custGeom>
              <a:avLst/>
              <a:gdLst>
                <a:gd name="T0" fmla="*/ 3163 w 5591"/>
                <a:gd name="T1" fmla="*/ 1714 h 3243"/>
                <a:gd name="T2" fmla="*/ 431 w 5591"/>
                <a:gd name="T3" fmla="*/ 0 h 3243"/>
                <a:gd name="T4" fmla="*/ 0 w 5591"/>
                <a:gd name="T5" fmla="*/ 0 h 3243"/>
                <a:gd name="T6" fmla="*/ 3086 w 5591"/>
                <a:gd name="T7" fmla="*/ 1786 h 3243"/>
                <a:gd name="T8" fmla="*/ 5591 w 5591"/>
                <a:gd name="T9" fmla="*/ 3243 h 3243"/>
                <a:gd name="T10" fmla="*/ 5591 w 5591"/>
                <a:gd name="T11" fmla="*/ 3237 h 3243"/>
                <a:gd name="T12" fmla="*/ 3163 w 5591"/>
                <a:gd name="T13" fmla="*/ 1714 h 3243"/>
                <a:gd name="T14" fmla="*/ 3163 w 5591"/>
                <a:gd name="T15" fmla="*/ 1714 h 324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591" h="3243">
                  <a:moveTo>
                    <a:pt x="3163" y="1714"/>
                  </a:moveTo>
                  <a:lnTo>
                    <a:pt x="431" y="0"/>
                  </a:lnTo>
                  <a:lnTo>
                    <a:pt x="0" y="0"/>
                  </a:lnTo>
                  <a:lnTo>
                    <a:pt x="3086" y="1786"/>
                  </a:lnTo>
                  <a:lnTo>
                    <a:pt x="5591" y="3243"/>
                  </a:lnTo>
                  <a:lnTo>
                    <a:pt x="5591" y="3237"/>
                  </a:lnTo>
                  <a:lnTo>
                    <a:pt x="3163" y="1714"/>
                  </a:lnTo>
                  <a:lnTo>
                    <a:pt x="3163" y="1714"/>
                  </a:lnTo>
                  <a:close/>
                </a:path>
              </a:pathLst>
            </a:custGeom>
            <a:gradFill rotWithShape="0">
              <a:gsLst>
                <a:gs pos="0">
                  <a:schemeClr val="bg1">
                    <a:gamma/>
                    <a:shade val="60784"/>
                    <a:invGamma/>
                  </a:schemeClr>
                </a:gs>
                <a:gs pos="100000">
                  <a:schemeClr val="bg1"/>
                </a:gs>
              </a:gsLst>
              <a:lin ang="2700000" scaled="1"/>
            </a:grad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algn="r" fontAlgn="base">
                <a:spcBef>
                  <a:spcPct val="0"/>
                </a:spcBef>
                <a:spcAft>
                  <a:spcPct val="0"/>
                </a:spcAft>
                <a:defRPr/>
              </a:pPr>
              <a:endParaRPr lang="en-US">
                <a:solidFill>
                  <a:srgbClr val="FFFFFF"/>
                </a:solidFill>
              </a:endParaRPr>
            </a:p>
          </p:txBody>
        </p:sp>
        <p:sp>
          <p:nvSpPr>
            <p:cNvPr id="7" name="Freeform 5"/>
            <p:cNvSpPr>
              <a:spLocks/>
            </p:cNvSpPr>
            <p:nvPr/>
          </p:nvSpPr>
          <p:spPr bwMode="hidden">
            <a:xfrm>
              <a:off x="0" y="3433"/>
              <a:ext cx="4038" cy="191"/>
            </a:xfrm>
            <a:custGeom>
              <a:avLst/>
              <a:gdLst>
                <a:gd name="T0" fmla="*/ 0 w 4042"/>
                <a:gd name="T1" fmla="*/ 156 h 192"/>
                <a:gd name="T2" fmla="*/ 4042 w 4042"/>
                <a:gd name="T3" fmla="*/ 192 h 192"/>
                <a:gd name="T4" fmla="*/ 4042 w 4042"/>
                <a:gd name="T5" fmla="*/ 144 h 192"/>
                <a:gd name="T6" fmla="*/ 0 w 4042"/>
                <a:gd name="T7" fmla="*/ 0 h 192"/>
                <a:gd name="T8" fmla="*/ 0 w 4042"/>
                <a:gd name="T9" fmla="*/ 156 h 192"/>
                <a:gd name="T10" fmla="*/ 0 w 4042"/>
                <a:gd name="T11" fmla="*/ 156 h 192"/>
              </a:gdLst>
              <a:ahLst/>
              <a:cxnLst>
                <a:cxn ang="0">
                  <a:pos x="T0" y="T1"/>
                </a:cxn>
                <a:cxn ang="0">
                  <a:pos x="T2" y="T3"/>
                </a:cxn>
                <a:cxn ang="0">
                  <a:pos x="T4" y="T5"/>
                </a:cxn>
                <a:cxn ang="0">
                  <a:pos x="T6" y="T7"/>
                </a:cxn>
                <a:cxn ang="0">
                  <a:pos x="T8" y="T9"/>
                </a:cxn>
                <a:cxn ang="0">
                  <a:pos x="T10" y="T11"/>
                </a:cxn>
              </a:cxnLst>
              <a:rect l="0" t="0" r="r" b="b"/>
              <a:pathLst>
                <a:path w="4042" h="192">
                  <a:moveTo>
                    <a:pt x="0" y="156"/>
                  </a:moveTo>
                  <a:lnTo>
                    <a:pt x="4042" y="192"/>
                  </a:lnTo>
                  <a:lnTo>
                    <a:pt x="4042" y="144"/>
                  </a:lnTo>
                  <a:lnTo>
                    <a:pt x="0" y="0"/>
                  </a:lnTo>
                  <a:lnTo>
                    <a:pt x="0" y="156"/>
                  </a:lnTo>
                  <a:lnTo>
                    <a:pt x="0" y="156"/>
                  </a:lnTo>
                  <a:close/>
                </a:path>
              </a:pathLst>
            </a:custGeom>
            <a:gradFill rotWithShape="0">
              <a:gsLst>
                <a:gs pos="0">
                  <a:schemeClr val="bg2">
                    <a:gamma/>
                    <a:shade val="75686"/>
                    <a:invGamma/>
                  </a:schemeClr>
                </a:gs>
                <a:gs pos="100000">
                  <a:schemeClr val="bg2"/>
                </a:gs>
              </a:gsLst>
              <a:lin ang="0" scaled="1"/>
            </a:grad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algn="r" fontAlgn="base">
                <a:spcBef>
                  <a:spcPct val="0"/>
                </a:spcBef>
                <a:spcAft>
                  <a:spcPct val="0"/>
                </a:spcAft>
                <a:defRPr/>
              </a:pPr>
              <a:endParaRPr lang="en-US">
                <a:solidFill>
                  <a:srgbClr val="FFFFFF"/>
                </a:solidFill>
              </a:endParaRPr>
            </a:p>
          </p:txBody>
        </p:sp>
        <p:sp>
          <p:nvSpPr>
            <p:cNvPr id="8" name="Freeform 6"/>
            <p:cNvSpPr>
              <a:spLocks/>
            </p:cNvSpPr>
            <p:nvPr/>
          </p:nvSpPr>
          <p:spPr bwMode="hidden">
            <a:xfrm>
              <a:off x="4038" y="3577"/>
              <a:ext cx="1720" cy="65"/>
            </a:xfrm>
            <a:custGeom>
              <a:avLst/>
              <a:gdLst>
                <a:gd name="T0" fmla="*/ 1716 w 1722"/>
                <a:gd name="T1" fmla="*/ 63 h 66"/>
                <a:gd name="T2" fmla="*/ 1716 w 1722"/>
                <a:gd name="T3" fmla="*/ 57 h 66"/>
                <a:gd name="T4" fmla="*/ 0 w 1722"/>
                <a:gd name="T5" fmla="*/ 0 h 66"/>
                <a:gd name="T6" fmla="*/ 0 w 1722"/>
                <a:gd name="T7" fmla="*/ 45 h 66"/>
                <a:gd name="T8" fmla="*/ 1716 w 1722"/>
                <a:gd name="T9" fmla="*/ 63 h 66"/>
                <a:gd name="T10" fmla="*/ 1716 w 1722"/>
                <a:gd name="T11" fmla="*/ 63 h 6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722" h="66">
                  <a:moveTo>
                    <a:pt x="1722" y="66"/>
                  </a:moveTo>
                  <a:lnTo>
                    <a:pt x="1722" y="60"/>
                  </a:lnTo>
                  <a:lnTo>
                    <a:pt x="0" y="0"/>
                  </a:lnTo>
                  <a:lnTo>
                    <a:pt x="0" y="48"/>
                  </a:lnTo>
                  <a:lnTo>
                    <a:pt x="1722" y="66"/>
                  </a:lnTo>
                  <a:close/>
                </a:path>
              </a:pathLst>
            </a:custGeom>
            <a:gradFill rotWithShape="0">
              <a:gsLst>
                <a:gs pos="0">
                  <a:schemeClr val="bg2"/>
                </a:gs>
                <a:gs pos="100000">
                  <a:schemeClr val="bg1"/>
                </a:gs>
              </a:gsLst>
              <a:lin ang="0" scaled="1"/>
            </a:grad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algn="r" fontAlgn="base">
                <a:spcBef>
                  <a:spcPct val="0"/>
                </a:spcBef>
                <a:spcAft>
                  <a:spcPct val="0"/>
                </a:spcAft>
              </a:pPr>
              <a:endParaRPr lang="en-US" smtClean="0">
                <a:solidFill>
                  <a:srgbClr val="FFFFFF"/>
                </a:solidFill>
              </a:endParaRPr>
            </a:p>
          </p:txBody>
        </p:sp>
        <p:sp>
          <p:nvSpPr>
            <p:cNvPr id="9" name="Freeform 7"/>
            <p:cNvSpPr>
              <a:spLocks/>
            </p:cNvSpPr>
            <p:nvPr/>
          </p:nvSpPr>
          <p:spPr bwMode="hidden">
            <a:xfrm>
              <a:off x="0" y="3726"/>
              <a:ext cx="4784" cy="329"/>
            </a:xfrm>
            <a:custGeom>
              <a:avLst/>
              <a:gdLst>
                <a:gd name="T0" fmla="*/ 0 w 4789"/>
                <a:gd name="T1" fmla="*/ 329 h 329"/>
                <a:gd name="T2" fmla="*/ 4789 w 4789"/>
                <a:gd name="T3" fmla="*/ 77 h 329"/>
                <a:gd name="T4" fmla="*/ 4789 w 4789"/>
                <a:gd name="T5" fmla="*/ 0 h 329"/>
                <a:gd name="T6" fmla="*/ 0 w 4789"/>
                <a:gd name="T7" fmla="*/ 107 h 329"/>
                <a:gd name="T8" fmla="*/ 0 w 4789"/>
                <a:gd name="T9" fmla="*/ 329 h 329"/>
                <a:gd name="T10" fmla="*/ 0 w 4789"/>
                <a:gd name="T11" fmla="*/ 329 h 329"/>
              </a:gdLst>
              <a:ahLst/>
              <a:cxnLst>
                <a:cxn ang="0">
                  <a:pos x="T0" y="T1"/>
                </a:cxn>
                <a:cxn ang="0">
                  <a:pos x="T2" y="T3"/>
                </a:cxn>
                <a:cxn ang="0">
                  <a:pos x="T4" y="T5"/>
                </a:cxn>
                <a:cxn ang="0">
                  <a:pos x="T6" y="T7"/>
                </a:cxn>
                <a:cxn ang="0">
                  <a:pos x="T8" y="T9"/>
                </a:cxn>
                <a:cxn ang="0">
                  <a:pos x="T10" y="T11"/>
                </a:cxn>
              </a:cxnLst>
              <a:rect l="0" t="0" r="r" b="b"/>
              <a:pathLst>
                <a:path w="4789" h="329">
                  <a:moveTo>
                    <a:pt x="0" y="329"/>
                  </a:moveTo>
                  <a:lnTo>
                    <a:pt x="4789" y="77"/>
                  </a:lnTo>
                  <a:lnTo>
                    <a:pt x="4789" y="0"/>
                  </a:lnTo>
                  <a:lnTo>
                    <a:pt x="0" y="107"/>
                  </a:lnTo>
                  <a:lnTo>
                    <a:pt x="0" y="329"/>
                  </a:lnTo>
                  <a:lnTo>
                    <a:pt x="0" y="329"/>
                  </a:lnTo>
                  <a:close/>
                </a:path>
              </a:pathLst>
            </a:custGeom>
            <a:gradFill rotWithShape="0">
              <a:gsLst>
                <a:gs pos="0">
                  <a:schemeClr val="bg1">
                    <a:gamma/>
                    <a:shade val="81961"/>
                    <a:invGamma/>
                  </a:schemeClr>
                </a:gs>
                <a:gs pos="100000">
                  <a:schemeClr val="bg1"/>
                </a:gs>
              </a:gsLst>
              <a:lin ang="0" scaled="1"/>
            </a:gradFill>
            <a:ln>
              <a:noFill/>
            </a:ln>
            <a:effectLst/>
            <a:extLst>
              <a:ext uri="{91240B29-F687-4F45-9708-019B960494DF}">
                <a14:hiddenLine xmlns:a14="http://schemas.microsoft.com/office/drawing/2010/main" xmlns="" w="9525" cap="flat" cmpd="sng">
                  <a:solidFill>
                    <a:srgbClr val="000000"/>
                  </a:solidFill>
                  <a:prstDash val="solid"/>
                  <a:round/>
                  <a:headEnd type="none" w="med" len="med"/>
                  <a:tailEnd type="none" w="med" len="me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lgn="r" fontAlgn="base">
                <a:spcBef>
                  <a:spcPct val="0"/>
                </a:spcBef>
                <a:spcAft>
                  <a:spcPct val="0"/>
                </a:spcAft>
                <a:defRPr/>
              </a:pPr>
              <a:endParaRPr lang="en-US">
                <a:solidFill>
                  <a:srgbClr val="FFFFFF"/>
                </a:solidFill>
              </a:endParaRPr>
            </a:p>
          </p:txBody>
        </p:sp>
        <p:sp>
          <p:nvSpPr>
            <p:cNvPr id="10" name="Freeform 8"/>
            <p:cNvSpPr>
              <a:spLocks/>
            </p:cNvSpPr>
            <p:nvPr/>
          </p:nvSpPr>
          <p:spPr bwMode="hidden">
            <a:xfrm>
              <a:off x="4784" y="3702"/>
              <a:ext cx="974" cy="101"/>
            </a:xfrm>
            <a:custGeom>
              <a:avLst/>
              <a:gdLst>
                <a:gd name="T0" fmla="*/ 972 w 975"/>
                <a:gd name="T1" fmla="*/ 48 h 101"/>
                <a:gd name="T2" fmla="*/ 972 w 975"/>
                <a:gd name="T3" fmla="*/ 0 h 101"/>
                <a:gd name="T4" fmla="*/ 0 w 975"/>
                <a:gd name="T5" fmla="*/ 24 h 101"/>
                <a:gd name="T6" fmla="*/ 0 w 975"/>
                <a:gd name="T7" fmla="*/ 101 h 101"/>
                <a:gd name="T8" fmla="*/ 972 w 975"/>
                <a:gd name="T9" fmla="*/ 48 h 101"/>
                <a:gd name="T10" fmla="*/ 972 w 975"/>
                <a:gd name="T11" fmla="*/ 48 h 101"/>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975" h="101">
                  <a:moveTo>
                    <a:pt x="975" y="48"/>
                  </a:moveTo>
                  <a:lnTo>
                    <a:pt x="975" y="0"/>
                  </a:lnTo>
                  <a:lnTo>
                    <a:pt x="0" y="24"/>
                  </a:lnTo>
                  <a:lnTo>
                    <a:pt x="0" y="101"/>
                  </a:lnTo>
                  <a:lnTo>
                    <a:pt x="975" y="48"/>
                  </a:lnTo>
                  <a:close/>
                </a:path>
              </a:pathLst>
            </a:custGeom>
            <a:solidFill>
              <a:schemeClr val="bg1"/>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algn="r" fontAlgn="base">
                <a:spcBef>
                  <a:spcPct val="0"/>
                </a:spcBef>
                <a:spcAft>
                  <a:spcPct val="0"/>
                </a:spcAft>
              </a:pPr>
              <a:endParaRPr lang="en-US" smtClean="0">
                <a:solidFill>
                  <a:srgbClr val="FFFFFF"/>
                </a:solidFill>
              </a:endParaRPr>
            </a:p>
          </p:txBody>
        </p:sp>
        <p:sp>
          <p:nvSpPr>
            <p:cNvPr id="11" name="Freeform 9"/>
            <p:cNvSpPr>
              <a:spLocks/>
            </p:cNvSpPr>
            <p:nvPr/>
          </p:nvSpPr>
          <p:spPr bwMode="hidden">
            <a:xfrm>
              <a:off x="3619" y="3815"/>
              <a:ext cx="2139" cy="198"/>
            </a:xfrm>
            <a:custGeom>
              <a:avLst/>
              <a:gdLst>
                <a:gd name="T0" fmla="*/ 2135 w 2141"/>
                <a:gd name="T1" fmla="*/ 0 h 198"/>
                <a:gd name="T2" fmla="*/ 0 w 2141"/>
                <a:gd name="T3" fmla="*/ 156 h 198"/>
                <a:gd name="T4" fmla="*/ 0 w 2141"/>
                <a:gd name="T5" fmla="*/ 198 h 198"/>
                <a:gd name="T6" fmla="*/ 2135 w 2141"/>
                <a:gd name="T7" fmla="*/ 0 h 198"/>
                <a:gd name="T8" fmla="*/ 2135 w 2141"/>
                <a:gd name="T9" fmla="*/ 0 h 19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141" h="198">
                  <a:moveTo>
                    <a:pt x="2141" y="0"/>
                  </a:moveTo>
                  <a:lnTo>
                    <a:pt x="0" y="156"/>
                  </a:lnTo>
                  <a:lnTo>
                    <a:pt x="0" y="198"/>
                  </a:lnTo>
                  <a:lnTo>
                    <a:pt x="2141" y="0"/>
                  </a:lnTo>
                  <a:close/>
                </a:path>
              </a:pathLst>
            </a:custGeom>
            <a:solidFill>
              <a:schemeClr val="bg1"/>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algn="r" fontAlgn="base">
                <a:spcBef>
                  <a:spcPct val="0"/>
                </a:spcBef>
                <a:spcAft>
                  <a:spcPct val="0"/>
                </a:spcAft>
              </a:pPr>
              <a:endParaRPr lang="en-US" smtClean="0">
                <a:solidFill>
                  <a:srgbClr val="FFFFFF"/>
                </a:solidFill>
              </a:endParaRPr>
            </a:p>
          </p:txBody>
        </p:sp>
        <p:sp>
          <p:nvSpPr>
            <p:cNvPr id="12" name="Freeform 10"/>
            <p:cNvSpPr>
              <a:spLocks/>
            </p:cNvSpPr>
            <p:nvPr/>
          </p:nvSpPr>
          <p:spPr bwMode="hidden">
            <a:xfrm>
              <a:off x="0" y="3971"/>
              <a:ext cx="3619" cy="348"/>
            </a:xfrm>
            <a:custGeom>
              <a:avLst/>
              <a:gdLst>
                <a:gd name="T0" fmla="*/ 0 w 3623"/>
                <a:gd name="T1" fmla="*/ 348 h 348"/>
                <a:gd name="T2" fmla="*/ 311 w 3623"/>
                <a:gd name="T3" fmla="*/ 348 h 348"/>
                <a:gd name="T4" fmla="*/ 3623 w 3623"/>
                <a:gd name="T5" fmla="*/ 42 h 348"/>
                <a:gd name="T6" fmla="*/ 3623 w 3623"/>
                <a:gd name="T7" fmla="*/ 0 h 348"/>
                <a:gd name="T8" fmla="*/ 0 w 3623"/>
                <a:gd name="T9" fmla="*/ 264 h 348"/>
                <a:gd name="T10" fmla="*/ 0 w 3623"/>
                <a:gd name="T11" fmla="*/ 348 h 348"/>
                <a:gd name="T12" fmla="*/ 0 w 3623"/>
                <a:gd name="T13" fmla="*/ 348 h 348"/>
              </a:gdLst>
              <a:ahLst/>
              <a:cxnLst>
                <a:cxn ang="0">
                  <a:pos x="T0" y="T1"/>
                </a:cxn>
                <a:cxn ang="0">
                  <a:pos x="T2" y="T3"/>
                </a:cxn>
                <a:cxn ang="0">
                  <a:pos x="T4" y="T5"/>
                </a:cxn>
                <a:cxn ang="0">
                  <a:pos x="T6" y="T7"/>
                </a:cxn>
                <a:cxn ang="0">
                  <a:pos x="T8" y="T9"/>
                </a:cxn>
                <a:cxn ang="0">
                  <a:pos x="T10" y="T11"/>
                </a:cxn>
                <a:cxn ang="0">
                  <a:pos x="T12" y="T13"/>
                </a:cxn>
              </a:cxnLst>
              <a:rect l="0" t="0" r="r" b="b"/>
              <a:pathLst>
                <a:path w="3623" h="348">
                  <a:moveTo>
                    <a:pt x="0" y="348"/>
                  </a:moveTo>
                  <a:lnTo>
                    <a:pt x="311" y="348"/>
                  </a:lnTo>
                  <a:lnTo>
                    <a:pt x="3623" y="42"/>
                  </a:lnTo>
                  <a:lnTo>
                    <a:pt x="3623" y="0"/>
                  </a:lnTo>
                  <a:lnTo>
                    <a:pt x="0" y="264"/>
                  </a:lnTo>
                  <a:lnTo>
                    <a:pt x="0" y="348"/>
                  </a:lnTo>
                  <a:lnTo>
                    <a:pt x="0" y="348"/>
                  </a:lnTo>
                  <a:close/>
                </a:path>
              </a:pathLst>
            </a:custGeom>
            <a:gradFill rotWithShape="0">
              <a:gsLst>
                <a:gs pos="0">
                  <a:schemeClr val="bg1">
                    <a:gamma/>
                    <a:shade val="72549"/>
                    <a:invGamma/>
                  </a:schemeClr>
                </a:gs>
                <a:gs pos="100000">
                  <a:schemeClr val="bg1"/>
                </a:gs>
              </a:gsLst>
              <a:lin ang="0" scaled="1"/>
            </a:grad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algn="r" fontAlgn="base">
                <a:spcBef>
                  <a:spcPct val="0"/>
                </a:spcBef>
                <a:spcAft>
                  <a:spcPct val="0"/>
                </a:spcAft>
                <a:defRPr/>
              </a:pPr>
              <a:endParaRPr lang="en-US">
                <a:solidFill>
                  <a:srgbClr val="FFFFFF"/>
                </a:solidFill>
              </a:endParaRPr>
            </a:p>
          </p:txBody>
        </p:sp>
        <p:sp>
          <p:nvSpPr>
            <p:cNvPr id="13" name="Freeform 11"/>
            <p:cNvSpPr>
              <a:spLocks/>
            </p:cNvSpPr>
            <p:nvPr/>
          </p:nvSpPr>
          <p:spPr bwMode="hidden">
            <a:xfrm>
              <a:off x="2097" y="4043"/>
              <a:ext cx="2514" cy="276"/>
            </a:xfrm>
            <a:custGeom>
              <a:avLst/>
              <a:gdLst>
                <a:gd name="T0" fmla="*/ 2173 w 2517"/>
                <a:gd name="T1" fmla="*/ 276 h 276"/>
                <a:gd name="T2" fmla="*/ 2508 w 2517"/>
                <a:gd name="T3" fmla="*/ 204 h 276"/>
                <a:gd name="T4" fmla="*/ 2251 w 2517"/>
                <a:gd name="T5" fmla="*/ 0 h 276"/>
                <a:gd name="T6" fmla="*/ 0 w 2517"/>
                <a:gd name="T7" fmla="*/ 276 h 276"/>
                <a:gd name="T8" fmla="*/ 2173 w 2517"/>
                <a:gd name="T9" fmla="*/ 276 h 276"/>
                <a:gd name="T10" fmla="*/ 2173 w 2517"/>
                <a:gd name="T11" fmla="*/ 276 h 27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517" h="276">
                  <a:moveTo>
                    <a:pt x="2182" y="276"/>
                  </a:moveTo>
                  <a:lnTo>
                    <a:pt x="2517" y="204"/>
                  </a:lnTo>
                  <a:lnTo>
                    <a:pt x="2260" y="0"/>
                  </a:lnTo>
                  <a:lnTo>
                    <a:pt x="0" y="276"/>
                  </a:lnTo>
                  <a:lnTo>
                    <a:pt x="2182" y="276"/>
                  </a:lnTo>
                  <a:close/>
                </a:path>
              </a:pathLst>
            </a:custGeom>
            <a:solidFill>
              <a:schemeClr val="bg1"/>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algn="r" fontAlgn="base">
                <a:spcBef>
                  <a:spcPct val="0"/>
                </a:spcBef>
                <a:spcAft>
                  <a:spcPct val="0"/>
                </a:spcAft>
              </a:pPr>
              <a:endParaRPr lang="en-US" smtClean="0">
                <a:solidFill>
                  <a:srgbClr val="FFFFFF"/>
                </a:solidFill>
              </a:endParaRPr>
            </a:p>
          </p:txBody>
        </p:sp>
        <p:sp>
          <p:nvSpPr>
            <p:cNvPr id="14" name="Freeform 12"/>
            <p:cNvSpPr>
              <a:spLocks/>
            </p:cNvSpPr>
            <p:nvPr/>
          </p:nvSpPr>
          <p:spPr bwMode="hidden">
            <a:xfrm>
              <a:off x="4354" y="3869"/>
              <a:ext cx="1404" cy="378"/>
            </a:xfrm>
            <a:custGeom>
              <a:avLst/>
              <a:gdLst>
                <a:gd name="T0" fmla="*/ 1405 w 1405"/>
                <a:gd name="T1" fmla="*/ 126 h 378"/>
                <a:gd name="T2" fmla="*/ 1405 w 1405"/>
                <a:gd name="T3" fmla="*/ 0 h 378"/>
                <a:gd name="T4" fmla="*/ 0 w 1405"/>
                <a:gd name="T5" fmla="*/ 174 h 378"/>
                <a:gd name="T6" fmla="*/ 257 w 1405"/>
                <a:gd name="T7" fmla="*/ 378 h 378"/>
                <a:gd name="T8" fmla="*/ 1405 w 1405"/>
                <a:gd name="T9" fmla="*/ 126 h 378"/>
                <a:gd name="T10" fmla="*/ 1405 w 1405"/>
                <a:gd name="T11" fmla="*/ 126 h 378"/>
              </a:gdLst>
              <a:ahLst/>
              <a:cxnLst>
                <a:cxn ang="0">
                  <a:pos x="T0" y="T1"/>
                </a:cxn>
                <a:cxn ang="0">
                  <a:pos x="T2" y="T3"/>
                </a:cxn>
                <a:cxn ang="0">
                  <a:pos x="T4" y="T5"/>
                </a:cxn>
                <a:cxn ang="0">
                  <a:pos x="T6" y="T7"/>
                </a:cxn>
                <a:cxn ang="0">
                  <a:pos x="T8" y="T9"/>
                </a:cxn>
                <a:cxn ang="0">
                  <a:pos x="T10" y="T11"/>
                </a:cxn>
              </a:cxnLst>
              <a:rect l="0" t="0" r="r" b="b"/>
              <a:pathLst>
                <a:path w="1405" h="378">
                  <a:moveTo>
                    <a:pt x="1405" y="126"/>
                  </a:moveTo>
                  <a:lnTo>
                    <a:pt x="1405" y="0"/>
                  </a:lnTo>
                  <a:lnTo>
                    <a:pt x="0" y="174"/>
                  </a:lnTo>
                  <a:lnTo>
                    <a:pt x="257" y="378"/>
                  </a:lnTo>
                  <a:lnTo>
                    <a:pt x="1405" y="126"/>
                  </a:lnTo>
                  <a:lnTo>
                    <a:pt x="1405" y="126"/>
                  </a:lnTo>
                  <a:close/>
                </a:path>
              </a:pathLst>
            </a:custGeom>
            <a:gradFill rotWithShape="0">
              <a:gsLst>
                <a:gs pos="0">
                  <a:schemeClr val="bg1"/>
                </a:gs>
                <a:gs pos="100000">
                  <a:schemeClr val="bg1">
                    <a:gamma/>
                    <a:tint val="96863"/>
                    <a:invGamma/>
                  </a:schemeClr>
                </a:gs>
              </a:gsLst>
              <a:lin ang="0" scaled="1"/>
            </a:grad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algn="r" fontAlgn="base">
                <a:spcBef>
                  <a:spcPct val="0"/>
                </a:spcBef>
                <a:spcAft>
                  <a:spcPct val="0"/>
                </a:spcAft>
                <a:defRPr/>
              </a:pPr>
              <a:endParaRPr lang="en-US">
                <a:solidFill>
                  <a:srgbClr val="FFFFFF"/>
                </a:solidFill>
              </a:endParaRPr>
            </a:p>
          </p:txBody>
        </p:sp>
        <p:sp>
          <p:nvSpPr>
            <p:cNvPr id="15" name="Freeform 13"/>
            <p:cNvSpPr>
              <a:spLocks/>
            </p:cNvSpPr>
            <p:nvPr/>
          </p:nvSpPr>
          <p:spPr bwMode="hidden">
            <a:xfrm>
              <a:off x="5030" y="3151"/>
              <a:ext cx="728" cy="240"/>
            </a:xfrm>
            <a:custGeom>
              <a:avLst/>
              <a:gdLst>
                <a:gd name="T0" fmla="*/ 726 w 729"/>
                <a:gd name="T1" fmla="*/ 240 h 240"/>
                <a:gd name="T2" fmla="*/ 0 w 729"/>
                <a:gd name="T3" fmla="*/ 0 h 240"/>
                <a:gd name="T4" fmla="*/ 0 w 729"/>
                <a:gd name="T5" fmla="*/ 6 h 240"/>
                <a:gd name="T6" fmla="*/ 726 w 729"/>
                <a:gd name="T7" fmla="*/ 240 h 240"/>
                <a:gd name="T8" fmla="*/ 726 w 729"/>
                <a:gd name="T9" fmla="*/ 240 h 24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729" h="240">
                  <a:moveTo>
                    <a:pt x="729" y="240"/>
                  </a:moveTo>
                  <a:lnTo>
                    <a:pt x="0" y="0"/>
                  </a:lnTo>
                  <a:lnTo>
                    <a:pt x="0" y="6"/>
                  </a:lnTo>
                  <a:lnTo>
                    <a:pt x="729" y="240"/>
                  </a:lnTo>
                  <a:close/>
                </a:path>
              </a:pathLst>
            </a:custGeom>
            <a:solidFill>
              <a:schemeClr val="bg1"/>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algn="r" fontAlgn="base">
                <a:spcBef>
                  <a:spcPct val="0"/>
                </a:spcBef>
                <a:spcAft>
                  <a:spcPct val="0"/>
                </a:spcAft>
              </a:pPr>
              <a:endParaRPr lang="en-US" smtClean="0">
                <a:solidFill>
                  <a:srgbClr val="FFFFFF"/>
                </a:solidFill>
              </a:endParaRPr>
            </a:p>
          </p:txBody>
        </p:sp>
        <p:sp>
          <p:nvSpPr>
            <p:cNvPr id="16" name="Freeform 14"/>
            <p:cNvSpPr>
              <a:spLocks/>
            </p:cNvSpPr>
            <p:nvPr/>
          </p:nvSpPr>
          <p:spPr bwMode="hidden">
            <a:xfrm>
              <a:off x="0" y="1486"/>
              <a:ext cx="5030" cy="1671"/>
            </a:xfrm>
            <a:custGeom>
              <a:avLst/>
              <a:gdLst>
                <a:gd name="T0" fmla="*/ 0 w 5035"/>
                <a:gd name="T1" fmla="*/ 72 h 1672"/>
                <a:gd name="T2" fmla="*/ 5035 w 5035"/>
                <a:gd name="T3" fmla="*/ 1672 h 1672"/>
                <a:gd name="T4" fmla="*/ 5035 w 5035"/>
                <a:gd name="T5" fmla="*/ 1666 h 1672"/>
                <a:gd name="T6" fmla="*/ 0 w 5035"/>
                <a:gd name="T7" fmla="*/ 0 h 1672"/>
                <a:gd name="T8" fmla="*/ 0 w 5035"/>
                <a:gd name="T9" fmla="*/ 72 h 1672"/>
                <a:gd name="T10" fmla="*/ 0 w 5035"/>
                <a:gd name="T11" fmla="*/ 72 h 1672"/>
              </a:gdLst>
              <a:ahLst/>
              <a:cxnLst>
                <a:cxn ang="0">
                  <a:pos x="T0" y="T1"/>
                </a:cxn>
                <a:cxn ang="0">
                  <a:pos x="T2" y="T3"/>
                </a:cxn>
                <a:cxn ang="0">
                  <a:pos x="T4" y="T5"/>
                </a:cxn>
                <a:cxn ang="0">
                  <a:pos x="T6" y="T7"/>
                </a:cxn>
                <a:cxn ang="0">
                  <a:pos x="T8" y="T9"/>
                </a:cxn>
                <a:cxn ang="0">
                  <a:pos x="T10" y="T11"/>
                </a:cxn>
              </a:cxnLst>
              <a:rect l="0" t="0" r="r" b="b"/>
              <a:pathLst>
                <a:path w="5035" h="1672">
                  <a:moveTo>
                    <a:pt x="0" y="72"/>
                  </a:moveTo>
                  <a:lnTo>
                    <a:pt x="5035" y="1672"/>
                  </a:lnTo>
                  <a:lnTo>
                    <a:pt x="5035" y="1666"/>
                  </a:lnTo>
                  <a:lnTo>
                    <a:pt x="0" y="0"/>
                  </a:lnTo>
                  <a:lnTo>
                    <a:pt x="0" y="72"/>
                  </a:lnTo>
                  <a:lnTo>
                    <a:pt x="0" y="72"/>
                  </a:lnTo>
                  <a:close/>
                </a:path>
              </a:pathLst>
            </a:custGeom>
            <a:gradFill rotWithShape="0">
              <a:gsLst>
                <a:gs pos="0">
                  <a:schemeClr val="bg1">
                    <a:gamma/>
                    <a:shade val="54510"/>
                    <a:invGamma/>
                  </a:schemeClr>
                </a:gs>
                <a:gs pos="100000">
                  <a:schemeClr val="bg1"/>
                </a:gs>
              </a:gsLst>
              <a:lin ang="2700000" scaled="1"/>
            </a:grad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algn="r" fontAlgn="base">
                <a:spcBef>
                  <a:spcPct val="0"/>
                </a:spcBef>
                <a:spcAft>
                  <a:spcPct val="0"/>
                </a:spcAft>
                <a:defRPr/>
              </a:pPr>
              <a:endParaRPr lang="en-US">
                <a:solidFill>
                  <a:srgbClr val="FFFFFF"/>
                </a:solidFill>
              </a:endParaRPr>
            </a:p>
          </p:txBody>
        </p:sp>
        <p:sp>
          <p:nvSpPr>
            <p:cNvPr id="17" name="Freeform 15"/>
            <p:cNvSpPr>
              <a:spLocks/>
            </p:cNvSpPr>
            <p:nvPr/>
          </p:nvSpPr>
          <p:spPr bwMode="hidden">
            <a:xfrm>
              <a:off x="5030" y="3049"/>
              <a:ext cx="728" cy="318"/>
            </a:xfrm>
            <a:custGeom>
              <a:avLst/>
              <a:gdLst>
                <a:gd name="T0" fmla="*/ 726 w 729"/>
                <a:gd name="T1" fmla="*/ 318 h 318"/>
                <a:gd name="T2" fmla="*/ 726 w 729"/>
                <a:gd name="T3" fmla="*/ 312 h 318"/>
                <a:gd name="T4" fmla="*/ 0 w 729"/>
                <a:gd name="T5" fmla="*/ 0 h 318"/>
                <a:gd name="T6" fmla="*/ 0 w 729"/>
                <a:gd name="T7" fmla="*/ 54 h 318"/>
                <a:gd name="T8" fmla="*/ 726 w 729"/>
                <a:gd name="T9" fmla="*/ 318 h 318"/>
                <a:gd name="T10" fmla="*/ 726 w 729"/>
                <a:gd name="T11" fmla="*/ 318 h 318"/>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729" h="318">
                  <a:moveTo>
                    <a:pt x="729" y="318"/>
                  </a:moveTo>
                  <a:lnTo>
                    <a:pt x="729" y="312"/>
                  </a:lnTo>
                  <a:lnTo>
                    <a:pt x="0" y="0"/>
                  </a:lnTo>
                  <a:lnTo>
                    <a:pt x="0" y="54"/>
                  </a:lnTo>
                  <a:lnTo>
                    <a:pt x="729" y="318"/>
                  </a:lnTo>
                  <a:close/>
                </a:path>
              </a:pathLst>
            </a:custGeom>
            <a:gradFill rotWithShape="0">
              <a:gsLst>
                <a:gs pos="0">
                  <a:schemeClr val="bg2"/>
                </a:gs>
                <a:gs pos="100000">
                  <a:schemeClr val="bg1"/>
                </a:gs>
              </a:gsLst>
              <a:lin ang="0" scaled="1"/>
            </a:grad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algn="r" fontAlgn="base">
                <a:spcBef>
                  <a:spcPct val="0"/>
                </a:spcBef>
                <a:spcAft>
                  <a:spcPct val="0"/>
                </a:spcAft>
              </a:pPr>
              <a:endParaRPr lang="en-US" smtClean="0">
                <a:solidFill>
                  <a:srgbClr val="FFFFFF"/>
                </a:solidFill>
              </a:endParaRPr>
            </a:p>
          </p:txBody>
        </p:sp>
        <p:sp>
          <p:nvSpPr>
            <p:cNvPr id="18" name="Freeform 16"/>
            <p:cNvSpPr>
              <a:spLocks/>
            </p:cNvSpPr>
            <p:nvPr/>
          </p:nvSpPr>
          <p:spPr bwMode="hidden">
            <a:xfrm>
              <a:off x="0" y="916"/>
              <a:ext cx="5030" cy="2187"/>
            </a:xfrm>
            <a:custGeom>
              <a:avLst/>
              <a:gdLst>
                <a:gd name="T0" fmla="*/ 0 w 5035"/>
                <a:gd name="T1" fmla="*/ 396 h 2188"/>
                <a:gd name="T2" fmla="*/ 5035 w 5035"/>
                <a:gd name="T3" fmla="*/ 2188 h 2188"/>
                <a:gd name="T4" fmla="*/ 5035 w 5035"/>
                <a:gd name="T5" fmla="*/ 2134 h 2188"/>
                <a:gd name="T6" fmla="*/ 0 w 5035"/>
                <a:gd name="T7" fmla="*/ 0 h 2188"/>
                <a:gd name="T8" fmla="*/ 0 w 5035"/>
                <a:gd name="T9" fmla="*/ 396 h 2188"/>
                <a:gd name="T10" fmla="*/ 0 w 5035"/>
                <a:gd name="T11" fmla="*/ 396 h 2188"/>
              </a:gdLst>
              <a:ahLst/>
              <a:cxnLst>
                <a:cxn ang="0">
                  <a:pos x="T0" y="T1"/>
                </a:cxn>
                <a:cxn ang="0">
                  <a:pos x="T2" y="T3"/>
                </a:cxn>
                <a:cxn ang="0">
                  <a:pos x="T4" y="T5"/>
                </a:cxn>
                <a:cxn ang="0">
                  <a:pos x="T6" y="T7"/>
                </a:cxn>
                <a:cxn ang="0">
                  <a:pos x="T8" y="T9"/>
                </a:cxn>
                <a:cxn ang="0">
                  <a:pos x="T10" y="T11"/>
                </a:cxn>
              </a:cxnLst>
              <a:rect l="0" t="0" r="r" b="b"/>
              <a:pathLst>
                <a:path w="5035" h="2188">
                  <a:moveTo>
                    <a:pt x="0" y="396"/>
                  </a:moveTo>
                  <a:lnTo>
                    <a:pt x="5035" y="2188"/>
                  </a:lnTo>
                  <a:lnTo>
                    <a:pt x="5035" y="2134"/>
                  </a:lnTo>
                  <a:lnTo>
                    <a:pt x="0" y="0"/>
                  </a:lnTo>
                  <a:lnTo>
                    <a:pt x="0" y="396"/>
                  </a:lnTo>
                  <a:lnTo>
                    <a:pt x="0" y="396"/>
                  </a:lnTo>
                  <a:close/>
                </a:path>
              </a:pathLst>
            </a:custGeom>
            <a:gradFill rotWithShape="0">
              <a:gsLst>
                <a:gs pos="0">
                  <a:schemeClr val="bg2">
                    <a:gamma/>
                    <a:shade val="66667"/>
                    <a:invGamma/>
                  </a:schemeClr>
                </a:gs>
                <a:gs pos="100000">
                  <a:schemeClr val="bg2"/>
                </a:gs>
              </a:gsLst>
              <a:lin ang="0" scaled="1"/>
            </a:grad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algn="r" fontAlgn="base">
                <a:spcBef>
                  <a:spcPct val="0"/>
                </a:spcBef>
                <a:spcAft>
                  <a:spcPct val="0"/>
                </a:spcAft>
                <a:defRPr/>
              </a:pPr>
              <a:endParaRPr lang="en-US">
                <a:solidFill>
                  <a:srgbClr val="FFFFFF"/>
                </a:solidFill>
              </a:endParaRPr>
            </a:p>
          </p:txBody>
        </p:sp>
        <p:sp>
          <p:nvSpPr>
            <p:cNvPr id="19" name="Freeform 17"/>
            <p:cNvSpPr>
              <a:spLocks/>
            </p:cNvSpPr>
            <p:nvPr/>
          </p:nvSpPr>
          <p:spPr bwMode="hidden">
            <a:xfrm>
              <a:off x="2294" y="0"/>
              <a:ext cx="3159" cy="2725"/>
            </a:xfrm>
            <a:custGeom>
              <a:avLst/>
              <a:gdLst>
                <a:gd name="T0" fmla="*/ 0 w 3163"/>
                <a:gd name="T1" fmla="*/ 0 h 2727"/>
                <a:gd name="T2" fmla="*/ 3145 w 3163"/>
                <a:gd name="T3" fmla="*/ 2727 h 2727"/>
                <a:gd name="T4" fmla="*/ 3163 w 3163"/>
                <a:gd name="T5" fmla="*/ 2704 h 2727"/>
                <a:gd name="T6" fmla="*/ 102 w 3163"/>
                <a:gd name="T7" fmla="*/ 0 h 2727"/>
                <a:gd name="T8" fmla="*/ 0 w 3163"/>
                <a:gd name="T9" fmla="*/ 0 h 2727"/>
                <a:gd name="T10" fmla="*/ 0 w 3163"/>
                <a:gd name="T11" fmla="*/ 0 h 2727"/>
              </a:gdLst>
              <a:ahLst/>
              <a:cxnLst>
                <a:cxn ang="0">
                  <a:pos x="T0" y="T1"/>
                </a:cxn>
                <a:cxn ang="0">
                  <a:pos x="T2" y="T3"/>
                </a:cxn>
                <a:cxn ang="0">
                  <a:pos x="T4" y="T5"/>
                </a:cxn>
                <a:cxn ang="0">
                  <a:pos x="T6" y="T7"/>
                </a:cxn>
                <a:cxn ang="0">
                  <a:pos x="T8" y="T9"/>
                </a:cxn>
                <a:cxn ang="0">
                  <a:pos x="T10" y="T11"/>
                </a:cxn>
              </a:cxnLst>
              <a:rect l="0" t="0" r="r" b="b"/>
              <a:pathLst>
                <a:path w="3163" h="2727">
                  <a:moveTo>
                    <a:pt x="0" y="0"/>
                  </a:moveTo>
                  <a:lnTo>
                    <a:pt x="3145" y="2727"/>
                  </a:lnTo>
                  <a:lnTo>
                    <a:pt x="3163" y="2704"/>
                  </a:lnTo>
                  <a:lnTo>
                    <a:pt x="102" y="0"/>
                  </a:lnTo>
                  <a:lnTo>
                    <a:pt x="0" y="0"/>
                  </a:lnTo>
                  <a:lnTo>
                    <a:pt x="0" y="0"/>
                  </a:lnTo>
                  <a:close/>
                </a:path>
              </a:pathLst>
            </a:custGeom>
            <a:gradFill rotWithShape="0">
              <a:gsLst>
                <a:gs pos="0">
                  <a:schemeClr val="bg1">
                    <a:gamma/>
                    <a:shade val="69804"/>
                    <a:invGamma/>
                  </a:schemeClr>
                </a:gs>
                <a:gs pos="100000">
                  <a:schemeClr val="bg1"/>
                </a:gs>
              </a:gsLst>
              <a:lin ang="2700000" scaled="1"/>
            </a:grad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algn="r" fontAlgn="base">
                <a:spcBef>
                  <a:spcPct val="0"/>
                </a:spcBef>
                <a:spcAft>
                  <a:spcPct val="0"/>
                </a:spcAft>
                <a:defRPr/>
              </a:pPr>
              <a:endParaRPr lang="en-US">
                <a:solidFill>
                  <a:srgbClr val="FFFFFF"/>
                </a:solidFill>
              </a:endParaRPr>
            </a:p>
          </p:txBody>
        </p:sp>
        <p:sp>
          <p:nvSpPr>
            <p:cNvPr id="20" name="Freeform 18"/>
            <p:cNvSpPr>
              <a:spLocks/>
            </p:cNvSpPr>
            <p:nvPr/>
          </p:nvSpPr>
          <p:spPr bwMode="hidden">
            <a:xfrm>
              <a:off x="5435" y="2702"/>
              <a:ext cx="323" cy="299"/>
            </a:xfrm>
            <a:custGeom>
              <a:avLst/>
              <a:gdLst>
                <a:gd name="T0" fmla="*/ 323 w 323"/>
                <a:gd name="T1" fmla="*/ 299 h 299"/>
                <a:gd name="T2" fmla="*/ 323 w 323"/>
                <a:gd name="T3" fmla="*/ 263 h 299"/>
                <a:gd name="T4" fmla="*/ 18 w 323"/>
                <a:gd name="T5" fmla="*/ 0 h 299"/>
                <a:gd name="T6" fmla="*/ 0 w 323"/>
                <a:gd name="T7" fmla="*/ 23 h 299"/>
                <a:gd name="T8" fmla="*/ 323 w 323"/>
                <a:gd name="T9" fmla="*/ 299 h 299"/>
                <a:gd name="T10" fmla="*/ 323 w 323"/>
                <a:gd name="T11" fmla="*/ 299 h 299"/>
              </a:gdLst>
              <a:ahLst/>
              <a:cxnLst>
                <a:cxn ang="0">
                  <a:pos x="T0" y="T1"/>
                </a:cxn>
                <a:cxn ang="0">
                  <a:pos x="T2" y="T3"/>
                </a:cxn>
                <a:cxn ang="0">
                  <a:pos x="T4" y="T5"/>
                </a:cxn>
                <a:cxn ang="0">
                  <a:pos x="T6" y="T7"/>
                </a:cxn>
                <a:cxn ang="0">
                  <a:pos x="T8" y="T9"/>
                </a:cxn>
                <a:cxn ang="0">
                  <a:pos x="T10" y="T11"/>
                </a:cxn>
              </a:cxnLst>
              <a:rect l="0" t="0" r="r" b="b"/>
              <a:pathLst>
                <a:path w="323" h="299">
                  <a:moveTo>
                    <a:pt x="323" y="299"/>
                  </a:moveTo>
                  <a:lnTo>
                    <a:pt x="323" y="263"/>
                  </a:lnTo>
                  <a:lnTo>
                    <a:pt x="18" y="0"/>
                  </a:lnTo>
                  <a:lnTo>
                    <a:pt x="0" y="23"/>
                  </a:lnTo>
                  <a:lnTo>
                    <a:pt x="323" y="299"/>
                  </a:lnTo>
                  <a:lnTo>
                    <a:pt x="323" y="299"/>
                  </a:lnTo>
                  <a:close/>
                </a:path>
              </a:pathLst>
            </a:custGeom>
            <a:gradFill rotWithShape="0">
              <a:gsLst>
                <a:gs pos="0">
                  <a:schemeClr val="bg1"/>
                </a:gs>
                <a:gs pos="100000">
                  <a:schemeClr val="bg1">
                    <a:gamma/>
                    <a:tint val="94118"/>
                    <a:invGamma/>
                  </a:schemeClr>
                </a:gs>
              </a:gsLst>
              <a:lin ang="2700000" scaled="1"/>
            </a:grad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algn="r" fontAlgn="base">
                <a:spcBef>
                  <a:spcPct val="0"/>
                </a:spcBef>
                <a:spcAft>
                  <a:spcPct val="0"/>
                </a:spcAft>
                <a:defRPr/>
              </a:pPr>
              <a:endParaRPr lang="en-US">
                <a:solidFill>
                  <a:srgbClr val="FFFFFF"/>
                </a:solidFill>
              </a:endParaRPr>
            </a:p>
          </p:txBody>
        </p:sp>
        <p:sp>
          <p:nvSpPr>
            <p:cNvPr id="21" name="Freeform 19"/>
            <p:cNvSpPr>
              <a:spLocks/>
            </p:cNvSpPr>
            <p:nvPr/>
          </p:nvSpPr>
          <p:spPr bwMode="hidden">
            <a:xfrm>
              <a:off x="5477" y="2588"/>
              <a:ext cx="281" cy="335"/>
            </a:xfrm>
            <a:custGeom>
              <a:avLst/>
              <a:gdLst>
                <a:gd name="T0" fmla="*/ 281 w 281"/>
                <a:gd name="T1" fmla="*/ 335 h 335"/>
                <a:gd name="T2" fmla="*/ 281 w 281"/>
                <a:gd name="T3" fmla="*/ 173 h 335"/>
                <a:gd name="T4" fmla="*/ 96 w 281"/>
                <a:gd name="T5" fmla="*/ 0 h 335"/>
                <a:gd name="T6" fmla="*/ 0 w 281"/>
                <a:gd name="T7" fmla="*/ 90 h 335"/>
                <a:gd name="T8" fmla="*/ 281 w 281"/>
                <a:gd name="T9" fmla="*/ 335 h 335"/>
                <a:gd name="T10" fmla="*/ 281 w 281"/>
                <a:gd name="T11" fmla="*/ 335 h 335"/>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81" h="335">
                  <a:moveTo>
                    <a:pt x="281" y="335"/>
                  </a:moveTo>
                  <a:lnTo>
                    <a:pt x="281" y="173"/>
                  </a:lnTo>
                  <a:lnTo>
                    <a:pt x="96" y="0"/>
                  </a:lnTo>
                  <a:lnTo>
                    <a:pt x="0" y="90"/>
                  </a:lnTo>
                  <a:lnTo>
                    <a:pt x="281" y="335"/>
                  </a:lnTo>
                  <a:close/>
                </a:path>
              </a:pathLst>
            </a:custGeom>
            <a:solidFill>
              <a:schemeClr val="bg1"/>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algn="r" fontAlgn="base">
                <a:spcBef>
                  <a:spcPct val="0"/>
                </a:spcBef>
                <a:spcAft>
                  <a:spcPct val="0"/>
                </a:spcAft>
              </a:pPr>
              <a:endParaRPr lang="en-US" smtClean="0">
                <a:solidFill>
                  <a:srgbClr val="FFFFFF"/>
                </a:solidFill>
              </a:endParaRPr>
            </a:p>
          </p:txBody>
        </p:sp>
        <p:sp>
          <p:nvSpPr>
            <p:cNvPr id="22" name="Freeform 20"/>
            <p:cNvSpPr>
              <a:spLocks/>
            </p:cNvSpPr>
            <p:nvPr/>
          </p:nvSpPr>
          <p:spPr bwMode="hidden">
            <a:xfrm>
              <a:off x="2454" y="0"/>
              <a:ext cx="3119" cy="2678"/>
            </a:xfrm>
            <a:custGeom>
              <a:avLst/>
              <a:gdLst>
                <a:gd name="T0" fmla="*/ 0 w 3122"/>
                <a:gd name="T1" fmla="*/ 0 h 2680"/>
                <a:gd name="T2" fmla="*/ 3026 w 3122"/>
                <a:gd name="T3" fmla="*/ 2680 h 2680"/>
                <a:gd name="T4" fmla="*/ 3122 w 3122"/>
                <a:gd name="T5" fmla="*/ 2590 h 2680"/>
                <a:gd name="T6" fmla="*/ 383 w 3122"/>
                <a:gd name="T7" fmla="*/ 0 h 2680"/>
                <a:gd name="T8" fmla="*/ 0 w 3122"/>
                <a:gd name="T9" fmla="*/ 0 h 2680"/>
                <a:gd name="T10" fmla="*/ 0 w 3122"/>
                <a:gd name="T11" fmla="*/ 0 h 2680"/>
              </a:gdLst>
              <a:ahLst/>
              <a:cxnLst>
                <a:cxn ang="0">
                  <a:pos x="T0" y="T1"/>
                </a:cxn>
                <a:cxn ang="0">
                  <a:pos x="T2" y="T3"/>
                </a:cxn>
                <a:cxn ang="0">
                  <a:pos x="T4" y="T5"/>
                </a:cxn>
                <a:cxn ang="0">
                  <a:pos x="T6" y="T7"/>
                </a:cxn>
                <a:cxn ang="0">
                  <a:pos x="T8" y="T9"/>
                </a:cxn>
                <a:cxn ang="0">
                  <a:pos x="T10" y="T11"/>
                </a:cxn>
              </a:cxnLst>
              <a:rect l="0" t="0" r="r" b="b"/>
              <a:pathLst>
                <a:path w="3122" h="2680">
                  <a:moveTo>
                    <a:pt x="0" y="0"/>
                  </a:moveTo>
                  <a:lnTo>
                    <a:pt x="3026" y="2680"/>
                  </a:lnTo>
                  <a:lnTo>
                    <a:pt x="3122" y="2590"/>
                  </a:lnTo>
                  <a:lnTo>
                    <a:pt x="383" y="0"/>
                  </a:lnTo>
                  <a:lnTo>
                    <a:pt x="0" y="0"/>
                  </a:lnTo>
                  <a:lnTo>
                    <a:pt x="0" y="0"/>
                  </a:lnTo>
                  <a:close/>
                </a:path>
              </a:pathLst>
            </a:custGeom>
            <a:gradFill rotWithShape="0">
              <a:gsLst>
                <a:gs pos="0">
                  <a:schemeClr val="bg1">
                    <a:gamma/>
                    <a:shade val="46275"/>
                    <a:invGamma/>
                  </a:schemeClr>
                </a:gs>
                <a:gs pos="100000">
                  <a:schemeClr val="bg1"/>
                </a:gs>
              </a:gsLst>
              <a:lin ang="2700000" scaled="1"/>
            </a:grad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algn="r" fontAlgn="base">
                <a:spcBef>
                  <a:spcPct val="0"/>
                </a:spcBef>
                <a:spcAft>
                  <a:spcPct val="0"/>
                </a:spcAft>
                <a:defRPr/>
              </a:pPr>
              <a:endParaRPr lang="en-US">
                <a:solidFill>
                  <a:srgbClr val="FFFFFF"/>
                </a:solidFill>
              </a:endParaRPr>
            </a:p>
          </p:txBody>
        </p:sp>
        <p:sp>
          <p:nvSpPr>
            <p:cNvPr id="23" name="Freeform 21"/>
            <p:cNvSpPr>
              <a:spLocks/>
            </p:cNvSpPr>
            <p:nvPr/>
          </p:nvSpPr>
          <p:spPr bwMode="hidden">
            <a:xfrm>
              <a:off x="5626" y="2534"/>
              <a:ext cx="132" cy="132"/>
            </a:xfrm>
            <a:custGeom>
              <a:avLst/>
              <a:gdLst>
                <a:gd name="T0" fmla="*/ 132 w 132"/>
                <a:gd name="T1" fmla="*/ 132 h 132"/>
                <a:gd name="T2" fmla="*/ 0 w 132"/>
                <a:gd name="T3" fmla="*/ 0 h 132"/>
                <a:gd name="T4" fmla="*/ 0 w 132"/>
                <a:gd name="T5" fmla="*/ 0 h 132"/>
                <a:gd name="T6" fmla="*/ 132 w 132"/>
                <a:gd name="T7" fmla="*/ 132 h 132"/>
                <a:gd name="T8" fmla="*/ 132 w 132"/>
                <a:gd name="T9" fmla="*/ 132 h 13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32" h="132">
                  <a:moveTo>
                    <a:pt x="132" y="132"/>
                  </a:moveTo>
                  <a:lnTo>
                    <a:pt x="0" y="0"/>
                  </a:lnTo>
                  <a:lnTo>
                    <a:pt x="132" y="132"/>
                  </a:lnTo>
                  <a:close/>
                </a:path>
              </a:pathLst>
            </a:custGeom>
            <a:solidFill>
              <a:srgbClr val="FF9999"/>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algn="r" fontAlgn="base">
                <a:spcBef>
                  <a:spcPct val="0"/>
                </a:spcBef>
                <a:spcAft>
                  <a:spcPct val="0"/>
                </a:spcAft>
              </a:pPr>
              <a:endParaRPr lang="en-US" smtClean="0">
                <a:solidFill>
                  <a:srgbClr val="FFFFFF"/>
                </a:solidFill>
              </a:endParaRPr>
            </a:p>
          </p:txBody>
        </p:sp>
        <p:sp>
          <p:nvSpPr>
            <p:cNvPr id="24" name="Freeform 22"/>
            <p:cNvSpPr>
              <a:spLocks/>
            </p:cNvSpPr>
            <p:nvPr/>
          </p:nvSpPr>
          <p:spPr bwMode="hidden">
            <a:xfrm>
              <a:off x="3112" y="0"/>
              <a:ext cx="2514" cy="2534"/>
            </a:xfrm>
            <a:custGeom>
              <a:avLst/>
              <a:gdLst>
                <a:gd name="T0" fmla="*/ 0 w 2517"/>
                <a:gd name="T1" fmla="*/ 0 h 2536"/>
                <a:gd name="T2" fmla="*/ 2517 w 2517"/>
                <a:gd name="T3" fmla="*/ 2536 h 2536"/>
                <a:gd name="T4" fmla="*/ 2517 w 2517"/>
                <a:gd name="T5" fmla="*/ 2536 h 2536"/>
                <a:gd name="T6" fmla="*/ 66 w 2517"/>
                <a:gd name="T7" fmla="*/ 0 h 2536"/>
                <a:gd name="T8" fmla="*/ 0 w 2517"/>
                <a:gd name="T9" fmla="*/ 0 h 2536"/>
                <a:gd name="T10" fmla="*/ 0 w 2517"/>
                <a:gd name="T11" fmla="*/ 0 h 2536"/>
              </a:gdLst>
              <a:ahLst/>
              <a:cxnLst>
                <a:cxn ang="0">
                  <a:pos x="T0" y="T1"/>
                </a:cxn>
                <a:cxn ang="0">
                  <a:pos x="T2" y="T3"/>
                </a:cxn>
                <a:cxn ang="0">
                  <a:pos x="T4" y="T5"/>
                </a:cxn>
                <a:cxn ang="0">
                  <a:pos x="T6" y="T7"/>
                </a:cxn>
                <a:cxn ang="0">
                  <a:pos x="T8" y="T9"/>
                </a:cxn>
                <a:cxn ang="0">
                  <a:pos x="T10" y="T11"/>
                </a:cxn>
              </a:cxnLst>
              <a:rect l="0" t="0" r="r" b="b"/>
              <a:pathLst>
                <a:path w="2517" h="2536">
                  <a:moveTo>
                    <a:pt x="0" y="0"/>
                  </a:moveTo>
                  <a:lnTo>
                    <a:pt x="2517" y="2536"/>
                  </a:lnTo>
                  <a:lnTo>
                    <a:pt x="2517" y="2536"/>
                  </a:lnTo>
                  <a:lnTo>
                    <a:pt x="66" y="0"/>
                  </a:lnTo>
                  <a:lnTo>
                    <a:pt x="0" y="0"/>
                  </a:lnTo>
                  <a:lnTo>
                    <a:pt x="0" y="0"/>
                  </a:lnTo>
                  <a:close/>
                </a:path>
              </a:pathLst>
            </a:custGeom>
            <a:gradFill rotWithShape="0">
              <a:gsLst>
                <a:gs pos="0">
                  <a:schemeClr val="bg1">
                    <a:gamma/>
                    <a:shade val="51373"/>
                    <a:invGamma/>
                  </a:schemeClr>
                </a:gs>
                <a:gs pos="100000">
                  <a:schemeClr val="bg1"/>
                </a:gs>
              </a:gsLst>
              <a:lin ang="2700000" scaled="1"/>
            </a:grad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algn="r" fontAlgn="base">
                <a:spcBef>
                  <a:spcPct val="0"/>
                </a:spcBef>
                <a:spcAft>
                  <a:spcPct val="0"/>
                </a:spcAft>
                <a:defRPr/>
              </a:pPr>
              <a:endParaRPr lang="en-US">
                <a:solidFill>
                  <a:srgbClr val="FFFFFF"/>
                </a:solidFill>
              </a:endParaRPr>
            </a:p>
          </p:txBody>
        </p:sp>
        <p:sp>
          <p:nvSpPr>
            <p:cNvPr id="25" name="Freeform 23"/>
            <p:cNvSpPr>
              <a:spLocks/>
            </p:cNvSpPr>
            <p:nvPr/>
          </p:nvSpPr>
          <p:spPr bwMode="hidden">
            <a:xfrm>
              <a:off x="3488" y="0"/>
              <a:ext cx="2198" cy="2480"/>
            </a:xfrm>
            <a:custGeom>
              <a:avLst/>
              <a:gdLst>
                <a:gd name="T0" fmla="*/ 0 w 2200"/>
                <a:gd name="T1" fmla="*/ 0 h 2482"/>
                <a:gd name="T2" fmla="*/ 2188 w 2200"/>
                <a:gd name="T3" fmla="*/ 2482 h 2482"/>
                <a:gd name="T4" fmla="*/ 2200 w 2200"/>
                <a:gd name="T5" fmla="*/ 2476 h 2482"/>
                <a:gd name="T6" fmla="*/ 317 w 2200"/>
                <a:gd name="T7" fmla="*/ 0 h 2482"/>
                <a:gd name="T8" fmla="*/ 0 w 2200"/>
                <a:gd name="T9" fmla="*/ 0 h 2482"/>
                <a:gd name="T10" fmla="*/ 0 w 2200"/>
                <a:gd name="T11" fmla="*/ 0 h 2482"/>
              </a:gdLst>
              <a:ahLst/>
              <a:cxnLst>
                <a:cxn ang="0">
                  <a:pos x="T0" y="T1"/>
                </a:cxn>
                <a:cxn ang="0">
                  <a:pos x="T2" y="T3"/>
                </a:cxn>
                <a:cxn ang="0">
                  <a:pos x="T4" y="T5"/>
                </a:cxn>
                <a:cxn ang="0">
                  <a:pos x="T6" y="T7"/>
                </a:cxn>
                <a:cxn ang="0">
                  <a:pos x="T8" y="T9"/>
                </a:cxn>
                <a:cxn ang="0">
                  <a:pos x="T10" y="T11"/>
                </a:cxn>
              </a:cxnLst>
              <a:rect l="0" t="0" r="r" b="b"/>
              <a:pathLst>
                <a:path w="2200" h="2482">
                  <a:moveTo>
                    <a:pt x="0" y="0"/>
                  </a:moveTo>
                  <a:lnTo>
                    <a:pt x="2188" y="2482"/>
                  </a:lnTo>
                  <a:lnTo>
                    <a:pt x="2200" y="2476"/>
                  </a:lnTo>
                  <a:lnTo>
                    <a:pt x="317" y="0"/>
                  </a:lnTo>
                  <a:lnTo>
                    <a:pt x="0" y="0"/>
                  </a:lnTo>
                  <a:lnTo>
                    <a:pt x="0" y="0"/>
                  </a:lnTo>
                  <a:close/>
                </a:path>
              </a:pathLst>
            </a:custGeom>
            <a:gradFill rotWithShape="0">
              <a:gsLst>
                <a:gs pos="0">
                  <a:schemeClr val="bg2">
                    <a:gamma/>
                    <a:shade val="78824"/>
                    <a:invGamma/>
                  </a:schemeClr>
                </a:gs>
                <a:gs pos="100000">
                  <a:schemeClr val="bg2"/>
                </a:gs>
              </a:gsLst>
              <a:lin ang="5400000" scaled="1"/>
            </a:gradFill>
            <a:ln>
              <a:noFill/>
            </a:ln>
            <a:effectLst/>
            <a:extLst>
              <a:ext uri="{91240B29-F687-4F45-9708-019B960494DF}">
                <a14:hiddenLine xmlns:a14="http://schemas.microsoft.com/office/drawing/2010/main" xmlns="" w="9525" cap="flat" cmpd="sng">
                  <a:solidFill>
                    <a:srgbClr val="000000"/>
                  </a:solidFill>
                  <a:prstDash val="solid"/>
                  <a:round/>
                  <a:headEnd type="none" w="med" len="med"/>
                  <a:tailEnd type="none" w="med" len="me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lgn="r" fontAlgn="base">
                <a:spcBef>
                  <a:spcPct val="0"/>
                </a:spcBef>
                <a:spcAft>
                  <a:spcPct val="0"/>
                </a:spcAft>
                <a:defRPr/>
              </a:pPr>
              <a:endParaRPr lang="en-US">
                <a:solidFill>
                  <a:srgbClr val="FFFFFF"/>
                </a:solidFill>
              </a:endParaRPr>
            </a:p>
          </p:txBody>
        </p:sp>
        <p:sp>
          <p:nvSpPr>
            <p:cNvPr id="26" name="Freeform 24"/>
            <p:cNvSpPr>
              <a:spLocks/>
            </p:cNvSpPr>
            <p:nvPr/>
          </p:nvSpPr>
          <p:spPr bwMode="hidden">
            <a:xfrm>
              <a:off x="5674" y="2474"/>
              <a:ext cx="84" cy="96"/>
            </a:xfrm>
            <a:custGeom>
              <a:avLst/>
              <a:gdLst>
                <a:gd name="T0" fmla="*/ 84 w 84"/>
                <a:gd name="T1" fmla="*/ 96 h 96"/>
                <a:gd name="T2" fmla="*/ 84 w 84"/>
                <a:gd name="T3" fmla="*/ 90 h 96"/>
                <a:gd name="T4" fmla="*/ 12 w 84"/>
                <a:gd name="T5" fmla="*/ 0 h 96"/>
                <a:gd name="T6" fmla="*/ 0 w 84"/>
                <a:gd name="T7" fmla="*/ 6 h 96"/>
                <a:gd name="T8" fmla="*/ 84 w 84"/>
                <a:gd name="T9" fmla="*/ 96 h 96"/>
                <a:gd name="T10" fmla="*/ 84 w 84"/>
                <a:gd name="T11" fmla="*/ 96 h 96"/>
              </a:gdLst>
              <a:ahLst/>
              <a:cxnLst>
                <a:cxn ang="0">
                  <a:pos x="T0" y="T1"/>
                </a:cxn>
                <a:cxn ang="0">
                  <a:pos x="T2" y="T3"/>
                </a:cxn>
                <a:cxn ang="0">
                  <a:pos x="T4" y="T5"/>
                </a:cxn>
                <a:cxn ang="0">
                  <a:pos x="T6" y="T7"/>
                </a:cxn>
                <a:cxn ang="0">
                  <a:pos x="T8" y="T9"/>
                </a:cxn>
                <a:cxn ang="0">
                  <a:pos x="T10" y="T11"/>
                </a:cxn>
              </a:cxnLst>
              <a:rect l="0" t="0" r="r" b="b"/>
              <a:pathLst>
                <a:path w="84" h="96">
                  <a:moveTo>
                    <a:pt x="84" y="96"/>
                  </a:moveTo>
                  <a:lnTo>
                    <a:pt x="84" y="90"/>
                  </a:lnTo>
                  <a:lnTo>
                    <a:pt x="12" y="0"/>
                  </a:lnTo>
                  <a:lnTo>
                    <a:pt x="0" y="6"/>
                  </a:lnTo>
                  <a:lnTo>
                    <a:pt x="84" y="96"/>
                  </a:lnTo>
                  <a:lnTo>
                    <a:pt x="84" y="96"/>
                  </a:lnTo>
                  <a:close/>
                </a:path>
              </a:pathLst>
            </a:custGeom>
            <a:gradFill rotWithShape="0">
              <a:gsLst>
                <a:gs pos="0">
                  <a:schemeClr val="bg1"/>
                </a:gs>
                <a:gs pos="100000">
                  <a:schemeClr val="bg1">
                    <a:gamma/>
                    <a:tint val="90980"/>
                    <a:invGamma/>
                  </a:schemeClr>
                </a:gs>
              </a:gsLst>
              <a:lin ang="2700000" scaled="1"/>
            </a:grad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algn="r" fontAlgn="base">
                <a:spcBef>
                  <a:spcPct val="0"/>
                </a:spcBef>
                <a:spcAft>
                  <a:spcPct val="0"/>
                </a:spcAft>
                <a:defRPr/>
              </a:pPr>
              <a:endParaRPr lang="en-US">
                <a:solidFill>
                  <a:srgbClr val="FFFFFF"/>
                </a:solidFill>
              </a:endParaRPr>
            </a:p>
          </p:txBody>
        </p:sp>
        <p:sp>
          <p:nvSpPr>
            <p:cNvPr id="27" name="Freeform 25"/>
            <p:cNvSpPr>
              <a:spLocks/>
            </p:cNvSpPr>
            <p:nvPr/>
          </p:nvSpPr>
          <p:spPr bwMode="hidden">
            <a:xfrm>
              <a:off x="5603" y="850"/>
              <a:ext cx="155" cy="516"/>
            </a:xfrm>
            <a:custGeom>
              <a:avLst/>
              <a:gdLst>
                <a:gd name="T0" fmla="*/ 155 w 155"/>
                <a:gd name="T1" fmla="*/ 516 h 516"/>
                <a:gd name="T2" fmla="*/ 155 w 155"/>
                <a:gd name="T3" fmla="*/ 204 h 516"/>
                <a:gd name="T4" fmla="*/ 77 w 155"/>
                <a:gd name="T5" fmla="*/ 0 h 516"/>
                <a:gd name="T6" fmla="*/ 0 w 155"/>
                <a:gd name="T7" fmla="*/ 192 h 516"/>
                <a:gd name="T8" fmla="*/ 155 w 155"/>
                <a:gd name="T9" fmla="*/ 516 h 516"/>
                <a:gd name="T10" fmla="*/ 155 w 155"/>
                <a:gd name="T11" fmla="*/ 516 h 51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55" h="516">
                  <a:moveTo>
                    <a:pt x="155" y="516"/>
                  </a:moveTo>
                  <a:lnTo>
                    <a:pt x="155" y="204"/>
                  </a:lnTo>
                  <a:lnTo>
                    <a:pt x="77" y="0"/>
                  </a:lnTo>
                  <a:lnTo>
                    <a:pt x="0" y="192"/>
                  </a:lnTo>
                  <a:lnTo>
                    <a:pt x="155" y="516"/>
                  </a:lnTo>
                  <a:close/>
                </a:path>
              </a:pathLst>
            </a:custGeom>
            <a:solidFill>
              <a:schemeClr val="bg2"/>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algn="r" fontAlgn="base">
                <a:spcBef>
                  <a:spcPct val="0"/>
                </a:spcBef>
                <a:spcAft>
                  <a:spcPct val="0"/>
                </a:spcAft>
              </a:pPr>
              <a:endParaRPr lang="en-US" smtClean="0">
                <a:solidFill>
                  <a:srgbClr val="FFFFFF"/>
                </a:solidFill>
              </a:endParaRPr>
            </a:p>
          </p:txBody>
        </p:sp>
        <p:sp>
          <p:nvSpPr>
            <p:cNvPr id="28" name="Freeform 26"/>
            <p:cNvSpPr>
              <a:spLocks/>
            </p:cNvSpPr>
            <p:nvPr/>
          </p:nvSpPr>
          <p:spPr bwMode="hidden">
            <a:xfrm>
              <a:off x="5107" y="0"/>
              <a:ext cx="573" cy="1042"/>
            </a:xfrm>
            <a:custGeom>
              <a:avLst/>
              <a:gdLst>
                <a:gd name="T0" fmla="*/ 0 w 574"/>
                <a:gd name="T1" fmla="*/ 0 h 1043"/>
                <a:gd name="T2" fmla="*/ 497 w 574"/>
                <a:gd name="T3" fmla="*/ 1043 h 1043"/>
                <a:gd name="T4" fmla="*/ 574 w 574"/>
                <a:gd name="T5" fmla="*/ 851 h 1043"/>
                <a:gd name="T6" fmla="*/ 251 w 574"/>
                <a:gd name="T7" fmla="*/ 0 h 1043"/>
                <a:gd name="T8" fmla="*/ 0 w 574"/>
                <a:gd name="T9" fmla="*/ 0 h 1043"/>
                <a:gd name="T10" fmla="*/ 0 w 574"/>
                <a:gd name="T11" fmla="*/ 0 h 1043"/>
              </a:gdLst>
              <a:ahLst/>
              <a:cxnLst>
                <a:cxn ang="0">
                  <a:pos x="T0" y="T1"/>
                </a:cxn>
                <a:cxn ang="0">
                  <a:pos x="T2" y="T3"/>
                </a:cxn>
                <a:cxn ang="0">
                  <a:pos x="T4" y="T5"/>
                </a:cxn>
                <a:cxn ang="0">
                  <a:pos x="T6" y="T7"/>
                </a:cxn>
                <a:cxn ang="0">
                  <a:pos x="T8" y="T9"/>
                </a:cxn>
                <a:cxn ang="0">
                  <a:pos x="T10" y="T11"/>
                </a:cxn>
              </a:cxnLst>
              <a:rect l="0" t="0" r="r" b="b"/>
              <a:pathLst>
                <a:path w="574" h="1043">
                  <a:moveTo>
                    <a:pt x="0" y="0"/>
                  </a:moveTo>
                  <a:lnTo>
                    <a:pt x="497" y="1043"/>
                  </a:lnTo>
                  <a:lnTo>
                    <a:pt x="574" y="851"/>
                  </a:lnTo>
                  <a:lnTo>
                    <a:pt x="251" y="0"/>
                  </a:lnTo>
                  <a:lnTo>
                    <a:pt x="0" y="0"/>
                  </a:lnTo>
                  <a:lnTo>
                    <a:pt x="0" y="0"/>
                  </a:lnTo>
                  <a:close/>
                </a:path>
              </a:pathLst>
            </a:custGeom>
            <a:gradFill rotWithShape="0">
              <a:gsLst>
                <a:gs pos="0">
                  <a:schemeClr val="bg2">
                    <a:gamma/>
                    <a:shade val="66667"/>
                    <a:invGamma/>
                  </a:schemeClr>
                </a:gs>
                <a:gs pos="100000">
                  <a:schemeClr val="bg2"/>
                </a:gs>
              </a:gsLst>
              <a:lin ang="5400000" scaled="1"/>
            </a:grad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algn="r" fontAlgn="base">
                <a:spcBef>
                  <a:spcPct val="0"/>
                </a:spcBef>
                <a:spcAft>
                  <a:spcPct val="0"/>
                </a:spcAft>
                <a:defRPr/>
              </a:pPr>
              <a:endParaRPr lang="en-US">
                <a:solidFill>
                  <a:srgbClr val="FFFFFF"/>
                </a:solidFill>
              </a:endParaRPr>
            </a:p>
          </p:txBody>
        </p:sp>
        <p:sp>
          <p:nvSpPr>
            <p:cNvPr id="29" name="Freeform 27"/>
            <p:cNvSpPr>
              <a:spLocks/>
            </p:cNvSpPr>
            <p:nvPr/>
          </p:nvSpPr>
          <p:spPr bwMode="hidden">
            <a:xfrm>
              <a:off x="5411" y="0"/>
              <a:ext cx="341" cy="796"/>
            </a:xfrm>
            <a:custGeom>
              <a:avLst/>
              <a:gdLst>
                <a:gd name="T0" fmla="*/ 144 w 341"/>
                <a:gd name="T1" fmla="*/ 0 h 797"/>
                <a:gd name="T2" fmla="*/ 0 w 341"/>
                <a:gd name="T3" fmla="*/ 0 h 797"/>
                <a:gd name="T4" fmla="*/ 287 w 341"/>
                <a:gd name="T5" fmla="*/ 797 h 797"/>
                <a:gd name="T6" fmla="*/ 341 w 341"/>
                <a:gd name="T7" fmla="*/ 653 h 797"/>
                <a:gd name="T8" fmla="*/ 144 w 341"/>
                <a:gd name="T9" fmla="*/ 0 h 797"/>
                <a:gd name="T10" fmla="*/ 144 w 341"/>
                <a:gd name="T11" fmla="*/ 0 h 797"/>
              </a:gdLst>
              <a:ahLst/>
              <a:cxnLst>
                <a:cxn ang="0">
                  <a:pos x="T0" y="T1"/>
                </a:cxn>
                <a:cxn ang="0">
                  <a:pos x="T2" y="T3"/>
                </a:cxn>
                <a:cxn ang="0">
                  <a:pos x="T4" y="T5"/>
                </a:cxn>
                <a:cxn ang="0">
                  <a:pos x="T6" y="T7"/>
                </a:cxn>
                <a:cxn ang="0">
                  <a:pos x="T8" y="T9"/>
                </a:cxn>
                <a:cxn ang="0">
                  <a:pos x="T10" y="T11"/>
                </a:cxn>
              </a:cxnLst>
              <a:rect l="0" t="0" r="r" b="b"/>
              <a:pathLst>
                <a:path w="341" h="797">
                  <a:moveTo>
                    <a:pt x="144" y="0"/>
                  </a:moveTo>
                  <a:lnTo>
                    <a:pt x="0" y="0"/>
                  </a:lnTo>
                  <a:lnTo>
                    <a:pt x="287" y="797"/>
                  </a:lnTo>
                  <a:lnTo>
                    <a:pt x="341" y="653"/>
                  </a:lnTo>
                  <a:lnTo>
                    <a:pt x="144" y="0"/>
                  </a:lnTo>
                  <a:lnTo>
                    <a:pt x="144" y="0"/>
                  </a:lnTo>
                  <a:close/>
                </a:path>
              </a:pathLst>
            </a:custGeom>
            <a:gradFill rotWithShape="0">
              <a:gsLst>
                <a:gs pos="0">
                  <a:schemeClr val="bg2">
                    <a:gamma/>
                    <a:shade val="69804"/>
                    <a:invGamma/>
                  </a:schemeClr>
                </a:gs>
                <a:gs pos="100000">
                  <a:schemeClr val="bg2"/>
                </a:gs>
              </a:gsLst>
              <a:lin ang="5400000" scaled="1"/>
            </a:grad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algn="r" fontAlgn="base">
                <a:spcBef>
                  <a:spcPct val="0"/>
                </a:spcBef>
                <a:spcAft>
                  <a:spcPct val="0"/>
                </a:spcAft>
                <a:defRPr/>
              </a:pPr>
              <a:endParaRPr lang="en-US">
                <a:solidFill>
                  <a:srgbClr val="FFFFFF"/>
                </a:solidFill>
              </a:endParaRPr>
            </a:p>
          </p:txBody>
        </p:sp>
        <p:sp>
          <p:nvSpPr>
            <p:cNvPr id="30" name="Freeform 28"/>
            <p:cNvSpPr>
              <a:spLocks/>
            </p:cNvSpPr>
            <p:nvPr/>
          </p:nvSpPr>
          <p:spPr bwMode="hidden">
            <a:xfrm>
              <a:off x="5698" y="653"/>
              <a:ext cx="60" cy="311"/>
            </a:xfrm>
            <a:custGeom>
              <a:avLst/>
              <a:gdLst>
                <a:gd name="T0" fmla="*/ 0 w 60"/>
                <a:gd name="T1" fmla="*/ 144 h 312"/>
                <a:gd name="T2" fmla="*/ 60 w 60"/>
                <a:gd name="T3" fmla="*/ 309 h 312"/>
                <a:gd name="T4" fmla="*/ 60 w 60"/>
                <a:gd name="T5" fmla="*/ 6 h 312"/>
                <a:gd name="T6" fmla="*/ 54 w 60"/>
                <a:gd name="T7" fmla="*/ 0 h 312"/>
                <a:gd name="T8" fmla="*/ 0 w 60"/>
                <a:gd name="T9" fmla="*/ 144 h 312"/>
                <a:gd name="T10" fmla="*/ 0 w 60"/>
                <a:gd name="T11" fmla="*/ 144 h 31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0" h="312">
                  <a:moveTo>
                    <a:pt x="0" y="144"/>
                  </a:moveTo>
                  <a:lnTo>
                    <a:pt x="60" y="312"/>
                  </a:lnTo>
                  <a:lnTo>
                    <a:pt x="60" y="6"/>
                  </a:lnTo>
                  <a:lnTo>
                    <a:pt x="54" y="0"/>
                  </a:lnTo>
                  <a:lnTo>
                    <a:pt x="0" y="144"/>
                  </a:lnTo>
                  <a:close/>
                </a:path>
              </a:pathLst>
            </a:custGeom>
            <a:solidFill>
              <a:schemeClr val="bg2"/>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algn="r" fontAlgn="base">
                <a:spcBef>
                  <a:spcPct val="0"/>
                </a:spcBef>
                <a:spcAft>
                  <a:spcPct val="0"/>
                </a:spcAft>
              </a:pPr>
              <a:endParaRPr lang="en-US" smtClean="0">
                <a:solidFill>
                  <a:srgbClr val="FFFFFF"/>
                </a:solidFill>
              </a:endParaRPr>
            </a:p>
          </p:txBody>
        </p:sp>
        <p:sp>
          <p:nvSpPr>
            <p:cNvPr id="31" name="Freeform 29"/>
            <p:cNvSpPr>
              <a:spLocks/>
            </p:cNvSpPr>
            <p:nvPr/>
          </p:nvSpPr>
          <p:spPr bwMode="hidden">
            <a:xfrm>
              <a:off x="2" y="1601"/>
              <a:ext cx="5752" cy="1864"/>
            </a:xfrm>
            <a:custGeom>
              <a:avLst/>
              <a:gdLst>
                <a:gd name="T0" fmla="*/ 0 w 5740"/>
                <a:gd name="T1" fmla="*/ 371 h 1864"/>
                <a:gd name="T2" fmla="*/ 5740 w 5740"/>
                <a:gd name="T3" fmla="*/ 1864 h 1864"/>
                <a:gd name="T4" fmla="*/ 5740 w 5740"/>
                <a:gd name="T5" fmla="*/ 1834 h 1864"/>
                <a:gd name="T6" fmla="*/ 0 w 5740"/>
                <a:gd name="T7" fmla="*/ 0 h 1864"/>
                <a:gd name="T8" fmla="*/ 0 w 5740"/>
                <a:gd name="T9" fmla="*/ 371 h 1864"/>
                <a:gd name="T10" fmla="*/ 0 w 5740"/>
                <a:gd name="T11" fmla="*/ 371 h 1864"/>
              </a:gdLst>
              <a:ahLst/>
              <a:cxnLst>
                <a:cxn ang="0">
                  <a:pos x="T0" y="T1"/>
                </a:cxn>
                <a:cxn ang="0">
                  <a:pos x="T2" y="T3"/>
                </a:cxn>
                <a:cxn ang="0">
                  <a:pos x="T4" y="T5"/>
                </a:cxn>
                <a:cxn ang="0">
                  <a:pos x="T6" y="T7"/>
                </a:cxn>
                <a:cxn ang="0">
                  <a:pos x="T8" y="T9"/>
                </a:cxn>
                <a:cxn ang="0">
                  <a:pos x="T10" y="T11"/>
                </a:cxn>
              </a:cxnLst>
              <a:rect l="0" t="0" r="r" b="b"/>
              <a:pathLst>
                <a:path w="5740" h="1864">
                  <a:moveTo>
                    <a:pt x="0" y="371"/>
                  </a:moveTo>
                  <a:lnTo>
                    <a:pt x="5740" y="1864"/>
                  </a:lnTo>
                  <a:lnTo>
                    <a:pt x="5740" y="1834"/>
                  </a:lnTo>
                  <a:lnTo>
                    <a:pt x="0" y="0"/>
                  </a:lnTo>
                  <a:lnTo>
                    <a:pt x="0" y="371"/>
                  </a:lnTo>
                  <a:lnTo>
                    <a:pt x="0" y="371"/>
                  </a:lnTo>
                  <a:close/>
                </a:path>
              </a:pathLst>
            </a:custGeom>
            <a:gradFill rotWithShape="0">
              <a:gsLst>
                <a:gs pos="0">
                  <a:schemeClr val="bg1">
                    <a:gamma/>
                    <a:shade val="63529"/>
                    <a:invGamma/>
                  </a:schemeClr>
                </a:gs>
                <a:gs pos="100000">
                  <a:schemeClr val="bg1"/>
                </a:gs>
              </a:gsLst>
              <a:lin ang="2700000" scaled="1"/>
            </a:grad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algn="r" fontAlgn="base">
                <a:spcBef>
                  <a:spcPct val="0"/>
                </a:spcBef>
                <a:spcAft>
                  <a:spcPct val="0"/>
                </a:spcAft>
                <a:defRPr/>
              </a:pPr>
              <a:endParaRPr lang="en-US">
                <a:solidFill>
                  <a:srgbClr val="FFFFFF"/>
                </a:solidFill>
              </a:endParaRPr>
            </a:p>
          </p:txBody>
        </p:sp>
        <p:sp>
          <p:nvSpPr>
            <p:cNvPr id="32" name="Freeform 30"/>
            <p:cNvSpPr>
              <a:spLocks/>
            </p:cNvSpPr>
            <p:nvPr/>
          </p:nvSpPr>
          <p:spPr bwMode="hidden">
            <a:xfrm>
              <a:off x="5754" y="3483"/>
              <a:ext cx="6" cy="6"/>
            </a:xfrm>
            <a:custGeom>
              <a:avLst/>
              <a:gdLst>
                <a:gd name="T0" fmla="*/ 6 w 6"/>
                <a:gd name="T1" fmla="*/ 6 h 6"/>
                <a:gd name="T2" fmla="*/ 0 w 6"/>
                <a:gd name="T3" fmla="*/ 0 h 6"/>
                <a:gd name="T4" fmla="*/ 0 w 6"/>
                <a:gd name="T5" fmla="*/ 6 h 6"/>
                <a:gd name="T6" fmla="*/ 6 w 6"/>
                <a:gd name="T7" fmla="*/ 6 h 6"/>
                <a:gd name="T8" fmla="*/ 6 w 6"/>
                <a:gd name="T9" fmla="*/ 6 h 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 h="6">
                  <a:moveTo>
                    <a:pt x="6" y="6"/>
                  </a:moveTo>
                  <a:lnTo>
                    <a:pt x="0" y="0"/>
                  </a:lnTo>
                  <a:lnTo>
                    <a:pt x="0" y="6"/>
                  </a:lnTo>
                  <a:lnTo>
                    <a:pt x="6" y="6"/>
                  </a:lnTo>
                  <a:close/>
                </a:path>
              </a:pathLst>
            </a:custGeom>
            <a:solidFill>
              <a:srgbClr val="18FF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algn="r" fontAlgn="base">
                <a:spcBef>
                  <a:spcPct val="0"/>
                </a:spcBef>
                <a:spcAft>
                  <a:spcPct val="0"/>
                </a:spcAft>
              </a:pPr>
              <a:endParaRPr lang="en-US" smtClean="0">
                <a:solidFill>
                  <a:srgbClr val="FFFFFF"/>
                </a:solidFill>
              </a:endParaRPr>
            </a:p>
          </p:txBody>
        </p:sp>
        <p:sp>
          <p:nvSpPr>
            <p:cNvPr id="33" name="Freeform 31"/>
            <p:cNvSpPr>
              <a:spLocks/>
            </p:cNvSpPr>
            <p:nvPr/>
          </p:nvSpPr>
          <p:spPr bwMode="hidden">
            <a:xfrm>
              <a:off x="2" y="2152"/>
              <a:ext cx="5752" cy="1337"/>
            </a:xfrm>
            <a:custGeom>
              <a:avLst/>
              <a:gdLst>
                <a:gd name="T0" fmla="*/ 0 w 5740"/>
                <a:gd name="T1" fmla="*/ 366 h 1337"/>
                <a:gd name="T2" fmla="*/ 5740 w 5740"/>
                <a:gd name="T3" fmla="*/ 1337 h 1337"/>
                <a:gd name="T4" fmla="*/ 5740 w 5740"/>
                <a:gd name="T5" fmla="*/ 1331 h 1337"/>
                <a:gd name="T6" fmla="*/ 0 w 5740"/>
                <a:gd name="T7" fmla="*/ 0 h 1337"/>
                <a:gd name="T8" fmla="*/ 0 w 5740"/>
                <a:gd name="T9" fmla="*/ 366 h 1337"/>
                <a:gd name="T10" fmla="*/ 0 w 5740"/>
                <a:gd name="T11" fmla="*/ 366 h 1337"/>
              </a:gdLst>
              <a:ahLst/>
              <a:cxnLst>
                <a:cxn ang="0">
                  <a:pos x="T0" y="T1"/>
                </a:cxn>
                <a:cxn ang="0">
                  <a:pos x="T2" y="T3"/>
                </a:cxn>
                <a:cxn ang="0">
                  <a:pos x="T4" y="T5"/>
                </a:cxn>
                <a:cxn ang="0">
                  <a:pos x="T6" y="T7"/>
                </a:cxn>
                <a:cxn ang="0">
                  <a:pos x="T8" y="T9"/>
                </a:cxn>
                <a:cxn ang="0">
                  <a:pos x="T10" y="T11"/>
                </a:cxn>
              </a:cxnLst>
              <a:rect l="0" t="0" r="r" b="b"/>
              <a:pathLst>
                <a:path w="5740" h="1337">
                  <a:moveTo>
                    <a:pt x="0" y="366"/>
                  </a:moveTo>
                  <a:lnTo>
                    <a:pt x="5740" y="1337"/>
                  </a:lnTo>
                  <a:lnTo>
                    <a:pt x="5740" y="1331"/>
                  </a:lnTo>
                  <a:lnTo>
                    <a:pt x="0" y="0"/>
                  </a:lnTo>
                  <a:lnTo>
                    <a:pt x="0" y="366"/>
                  </a:lnTo>
                  <a:lnTo>
                    <a:pt x="0" y="366"/>
                  </a:lnTo>
                  <a:close/>
                </a:path>
              </a:pathLst>
            </a:custGeom>
            <a:gradFill rotWithShape="0">
              <a:gsLst>
                <a:gs pos="0">
                  <a:schemeClr val="bg1">
                    <a:gamma/>
                    <a:shade val="60784"/>
                    <a:invGamma/>
                  </a:schemeClr>
                </a:gs>
                <a:gs pos="100000">
                  <a:schemeClr val="bg1"/>
                </a:gs>
              </a:gsLst>
              <a:lin ang="2700000" scaled="1"/>
            </a:grad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algn="r" fontAlgn="base">
                <a:spcBef>
                  <a:spcPct val="0"/>
                </a:spcBef>
                <a:spcAft>
                  <a:spcPct val="0"/>
                </a:spcAft>
                <a:defRPr/>
              </a:pPr>
              <a:endParaRPr lang="en-US">
                <a:solidFill>
                  <a:srgbClr val="FFFFFF"/>
                </a:solidFill>
              </a:endParaRPr>
            </a:p>
          </p:txBody>
        </p:sp>
        <p:sp>
          <p:nvSpPr>
            <p:cNvPr id="34" name="Freeform 32"/>
            <p:cNvSpPr>
              <a:spLocks/>
            </p:cNvSpPr>
            <p:nvPr/>
          </p:nvSpPr>
          <p:spPr bwMode="hidden">
            <a:xfrm>
              <a:off x="2" y="3177"/>
              <a:ext cx="5752" cy="414"/>
            </a:xfrm>
            <a:custGeom>
              <a:avLst/>
              <a:gdLst>
                <a:gd name="T0" fmla="*/ 0 w 5740"/>
                <a:gd name="T1" fmla="*/ 48 h 414"/>
                <a:gd name="T2" fmla="*/ 5740 w 5740"/>
                <a:gd name="T3" fmla="*/ 414 h 414"/>
                <a:gd name="T4" fmla="*/ 5740 w 5740"/>
                <a:gd name="T5" fmla="*/ 402 h 414"/>
                <a:gd name="T6" fmla="*/ 0 w 5740"/>
                <a:gd name="T7" fmla="*/ 0 h 414"/>
                <a:gd name="T8" fmla="*/ 0 w 5740"/>
                <a:gd name="T9" fmla="*/ 48 h 414"/>
                <a:gd name="T10" fmla="*/ 0 w 5740"/>
                <a:gd name="T11" fmla="*/ 48 h 414"/>
              </a:gdLst>
              <a:ahLst/>
              <a:cxnLst>
                <a:cxn ang="0">
                  <a:pos x="T0" y="T1"/>
                </a:cxn>
                <a:cxn ang="0">
                  <a:pos x="T2" y="T3"/>
                </a:cxn>
                <a:cxn ang="0">
                  <a:pos x="T4" y="T5"/>
                </a:cxn>
                <a:cxn ang="0">
                  <a:pos x="T6" y="T7"/>
                </a:cxn>
                <a:cxn ang="0">
                  <a:pos x="T8" y="T9"/>
                </a:cxn>
                <a:cxn ang="0">
                  <a:pos x="T10" y="T11"/>
                </a:cxn>
              </a:cxnLst>
              <a:rect l="0" t="0" r="r" b="b"/>
              <a:pathLst>
                <a:path w="5740" h="414">
                  <a:moveTo>
                    <a:pt x="0" y="48"/>
                  </a:moveTo>
                  <a:lnTo>
                    <a:pt x="5740" y="414"/>
                  </a:lnTo>
                  <a:lnTo>
                    <a:pt x="5740" y="402"/>
                  </a:lnTo>
                  <a:lnTo>
                    <a:pt x="0" y="0"/>
                  </a:lnTo>
                  <a:lnTo>
                    <a:pt x="0" y="48"/>
                  </a:lnTo>
                  <a:lnTo>
                    <a:pt x="0" y="48"/>
                  </a:lnTo>
                  <a:close/>
                </a:path>
              </a:pathLst>
            </a:custGeom>
            <a:gradFill rotWithShape="0">
              <a:gsLst>
                <a:gs pos="0">
                  <a:schemeClr val="bg1">
                    <a:gamma/>
                    <a:shade val="84706"/>
                    <a:invGamma/>
                  </a:schemeClr>
                </a:gs>
                <a:gs pos="100000">
                  <a:schemeClr val="bg1"/>
                </a:gs>
              </a:gsLst>
              <a:lin ang="0" scaled="1"/>
            </a:grad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algn="r" fontAlgn="base">
                <a:spcBef>
                  <a:spcPct val="0"/>
                </a:spcBef>
                <a:spcAft>
                  <a:spcPct val="0"/>
                </a:spcAft>
                <a:defRPr/>
              </a:pPr>
              <a:endParaRPr lang="en-US">
                <a:solidFill>
                  <a:srgbClr val="FFFFFF"/>
                </a:solidFill>
              </a:endParaRPr>
            </a:p>
          </p:txBody>
        </p:sp>
        <p:sp>
          <p:nvSpPr>
            <p:cNvPr id="35" name="Freeform 33"/>
            <p:cNvSpPr>
              <a:spLocks/>
            </p:cNvSpPr>
            <p:nvPr/>
          </p:nvSpPr>
          <p:spPr bwMode="hidden">
            <a:xfrm>
              <a:off x="1297" y="0"/>
              <a:ext cx="4457" cy="3177"/>
            </a:xfrm>
            <a:custGeom>
              <a:avLst/>
              <a:gdLst>
                <a:gd name="T0" fmla="*/ 0 w 4448"/>
                <a:gd name="T1" fmla="*/ 0 h 3177"/>
                <a:gd name="T2" fmla="*/ 4448 w 4448"/>
                <a:gd name="T3" fmla="*/ 3177 h 3177"/>
                <a:gd name="T4" fmla="*/ 4448 w 4448"/>
                <a:gd name="T5" fmla="*/ 3153 h 3177"/>
                <a:gd name="T6" fmla="*/ 125 w 4448"/>
                <a:gd name="T7" fmla="*/ 0 h 3177"/>
                <a:gd name="T8" fmla="*/ 0 w 4448"/>
                <a:gd name="T9" fmla="*/ 0 h 3177"/>
                <a:gd name="T10" fmla="*/ 0 w 4448"/>
                <a:gd name="T11" fmla="*/ 0 h 3177"/>
              </a:gdLst>
              <a:ahLst/>
              <a:cxnLst>
                <a:cxn ang="0">
                  <a:pos x="T0" y="T1"/>
                </a:cxn>
                <a:cxn ang="0">
                  <a:pos x="T2" y="T3"/>
                </a:cxn>
                <a:cxn ang="0">
                  <a:pos x="T4" y="T5"/>
                </a:cxn>
                <a:cxn ang="0">
                  <a:pos x="T6" y="T7"/>
                </a:cxn>
                <a:cxn ang="0">
                  <a:pos x="T8" y="T9"/>
                </a:cxn>
                <a:cxn ang="0">
                  <a:pos x="T10" y="T11"/>
                </a:cxn>
              </a:cxnLst>
              <a:rect l="0" t="0" r="r" b="b"/>
              <a:pathLst>
                <a:path w="4448" h="3177">
                  <a:moveTo>
                    <a:pt x="0" y="0"/>
                  </a:moveTo>
                  <a:lnTo>
                    <a:pt x="4448" y="3177"/>
                  </a:lnTo>
                  <a:lnTo>
                    <a:pt x="4448" y="3153"/>
                  </a:lnTo>
                  <a:lnTo>
                    <a:pt x="125" y="0"/>
                  </a:lnTo>
                  <a:lnTo>
                    <a:pt x="0" y="0"/>
                  </a:lnTo>
                  <a:lnTo>
                    <a:pt x="0" y="0"/>
                  </a:lnTo>
                  <a:close/>
                </a:path>
              </a:pathLst>
            </a:custGeom>
            <a:gradFill rotWithShape="0">
              <a:gsLst>
                <a:gs pos="0">
                  <a:schemeClr val="bg1">
                    <a:gamma/>
                    <a:shade val="48627"/>
                    <a:invGamma/>
                  </a:schemeClr>
                </a:gs>
                <a:gs pos="100000">
                  <a:schemeClr val="bg1"/>
                </a:gs>
              </a:gsLst>
              <a:lin ang="2700000" scaled="1"/>
            </a:grad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algn="r" fontAlgn="base">
                <a:spcBef>
                  <a:spcPct val="0"/>
                </a:spcBef>
                <a:spcAft>
                  <a:spcPct val="0"/>
                </a:spcAft>
                <a:defRPr/>
              </a:pPr>
              <a:endParaRPr lang="en-US">
                <a:solidFill>
                  <a:srgbClr val="FFFFFF"/>
                </a:solidFill>
              </a:endParaRPr>
            </a:p>
          </p:txBody>
        </p:sp>
        <p:sp>
          <p:nvSpPr>
            <p:cNvPr id="36" name="Freeform 34"/>
            <p:cNvSpPr>
              <a:spLocks/>
            </p:cNvSpPr>
            <p:nvPr/>
          </p:nvSpPr>
          <p:spPr bwMode="hidden">
            <a:xfrm>
              <a:off x="3321" y="0"/>
              <a:ext cx="2433" cy="2614"/>
            </a:xfrm>
            <a:custGeom>
              <a:avLst/>
              <a:gdLst>
                <a:gd name="T0" fmla="*/ 0 w 2428"/>
                <a:gd name="T1" fmla="*/ 0 h 2614"/>
                <a:gd name="T2" fmla="*/ 2428 w 2428"/>
                <a:gd name="T3" fmla="*/ 2614 h 2614"/>
                <a:gd name="T4" fmla="*/ 2428 w 2428"/>
                <a:gd name="T5" fmla="*/ 2608 h 2614"/>
                <a:gd name="T6" fmla="*/ 66 w 2428"/>
                <a:gd name="T7" fmla="*/ 0 h 2614"/>
                <a:gd name="T8" fmla="*/ 0 w 2428"/>
                <a:gd name="T9" fmla="*/ 0 h 2614"/>
                <a:gd name="T10" fmla="*/ 0 w 2428"/>
                <a:gd name="T11" fmla="*/ 0 h 2614"/>
              </a:gdLst>
              <a:ahLst/>
              <a:cxnLst>
                <a:cxn ang="0">
                  <a:pos x="T0" y="T1"/>
                </a:cxn>
                <a:cxn ang="0">
                  <a:pos x="T2" y="T3"/>
                </a:cxn>
                <a:cxn ang="0">
                  <a:pos x="T4" y="T5"/>
                </a:cxn>
                <a:cxn ang="0">
                  <a:pos x="T6" y="T7"/>
                </a:cxn>
                <a:cxn ang="0">
                  <a:pos x="T8" y="T9"/>
                </a:cxn>
                <a:cxn ang="0">
                  <a:pos x="T10" y="T11"/>
                </a:cxn>
              </a:cxnLst>
              <a:rect l="0" t="0" r="r" b="b"/>
              <a:pathLst>
                <a:path w="2428" h="2614">
                  <a:moveTo>
                    <a:pt x="0" y="0"/>
                  </a:moveTo>
                  <a:lnTo>
                    <a:pt x="2428" y="2614"/>
                  </a:lnTo>
                  <a:lnTo>
                    <a:pt x="2428" y="2608"/>
                  </a:lnTo>
                  <a:lnTo>
                    <a:pt x="66" y="0"/>
                  </a:lnTo>
                  <a:lnTo>
                    <a:pt x="0" y="0"/>
                  </a:lnTo>
                  <a:lnTo>
                    <a:pt x="0" y="0"/>
                  </a:lnTo>
                  <a:close/>
                </a:path>
              </a:pathLst>
            </a:custGeom>
            <a:gradFill rotWithShape="0">
              <a:gsLst>
                <a:gs pos="0">
                  <a:schemeClr val="bg1">
                    <a:gamma/>
                    <a:shade val="84706"/>
                    <a:invGamma/>
                  </a:schemeClr>
                </a:gs>
                <a:gs pos="100000">
                  <a:schemeClr val="bg1"/>
                </a:gs>
              </a:gsLst>
              <a:lin ang="2700000" scaled="1"/>
            </a:grad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algn="r" fontAlgn="base">
                <a:spcBef>
                  <a:spcPct val="0"/>
                </a:spcBef>
                <a:spcAft>
                  <a:spcPct val="0"/>
                </a:spcAft>
                <a:defRPr/>
              </a:pPr>
              <a:endParaRPr lang="en-US">
                <a:solidFill>
                  <a:srgbClr val="FFFFFF"/>
                </a:solidFill>
              </a:endParaRPr>
            </a:p>
          </p:txBody>
        </p:sp>
        <p:sp>
          <p:nvSpPr>
            <p:cNvPr id="37" name="Freeform 35"/>
            <p:cNvSpPr>
              <a:spLocks/>
            </p:cNvSpPr>
            <p:nvPr/>
          </p:nvSpPr>
          <p:spPr bwMode="hidden">
            <a:xfrm>
              <a:off x="3950" y="0"/>
              <a:ext cx="1804" cy="2464"/>
            </a:xfrm>
            <a:custGeom>
              <a:avLst/>
              <a:gdLst>
                <a:gd name="T0" fmla="*/ 485 w 1800"/>
                <a:gd name="T1" fmla="*/ 0 h 2464"/>
                <a:gd name="T2" fmla="*/ 0 w 1800"/>
                <a:gd name="T3" fmla="*/ 0 h 2464"/>
                <a:gd name="T4" fmla="*/ 1800 w 1800"/>
                <a:gd name="T5" fmla="*/ 2464 h 2464"/>
                <a:gd name="T6" fmla="*/ 1800 w 1800"/>
                <a:gd name="T7" fmla="*/ 2248 h 2464"/>
                <a:gd name="T8" fmla="*/ 1794 w 1800"/>
                <a:gd name="T9" fmla="*/ 2248 h 2464"/>
                <a:gd name="T10" fmla="*/ 485 w 1800"/>
                <a:gd name="T11" fmla="*/ 0 h 2464"/>
                <a:gd name="T12" fmla="*/ 485 w 1800"/>
                <a:gd name="T13" fmla="*/ 0 h 2464"/>
              </a:gdLst>
              <a:ahLst/>
              <a:cxnLst>
                <a:cxn ang="0">
                  <a:pos x="T0" y="T1"/>
                </a:cxn>
                <a:cxn ang="0">
                  <a:pos x="T2" y="T3"/>
                </a:cxn>
                <a:cxn ang="0">
                  <a:pos x="T4" y="T5"/>
                </a:cxn>
                <a:cxn ang="0">
                  <a:pos x="T6" y="T7"/>
                </a:cxn>
                <a:cxn ang="0">
                  <a:pos x="T8" y="T9"/>
                </a:cxn>
                <a:cxn ang="0">
                  <a:pos x="T10" y="T11"/>
                </a:cxn>
                <a:cxn ang="0">
                  <a:pos x="T12" y="T13"/>
                </a:cxn>
              </a:cxnLst>
              <a:rect l="0" t="0" r="r" b="b"/>
              <a:pathLst>
                <a:path w="1800" h="2464">
                  <a:moveTo>
                    <a:pt x="485" y="0"/>
                  </a:moveTo>
                  <a:lnTo>
                    <a:pt x="0" y="0"/>
                  </a:lnTo>
                  <a:lnTo>
                    <a:pt x="1800" y="2464"/>
                  </a:lnTo>
                  <a:lnTo>
                    <a:pt x="1800" y="2248"/>
                  </a:lnTo>
                  <a:lnTo>
                    <a:pt x="1794" y="2248"/>
                  </a:lnTo>
                  <a:lnTo>
                    <a:pt x="485" y="0"/>
                  </a:lnTo>
                  <a:lnTo>
                    <a:pt x="485" y="0"/>
                  </a:lnTo>
                  <a:close/>
                </a:path>
              </a:pathLst>
            </a:custGeom>
            <a:gradFill rotWithShape="0">
              <a:gsLst>
                <a:gs pos="0">
                  <a:schemeClr val="bg2">
                    <a:gamma/>
                    <a:shade val="78824"/>
                    <a:invGamma/>
                  </a:schemeClr>
                </a:gs>
                <a:gs pos="100000">
                  <a:schemeClr val="bg2"/>
                </a:gs>
              </a:gsLst>
              <a:lin ang="5400000" scaled="1"/>
            </a:grad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algn="r" fontAlgn="base">
                <a:spcBef>
                  <a:spcPct val="0"/>
                </a:spcBef>
                <a:spcAft>
                  <a:spcPct val="0"/>
                </a:spcAft>
                <a:defRPr/>
              </a:pPr>
              <a:endParaRPr lang="en-US">
                <a:solidFill>
                  <a:srgbClr val="FFFFFF"/>
                </a:solidFill>
              </a:endParaRPr>
            </a:p>
          </p:txBody>
        </p:sp>
        <p:sp>
          <p:nvSpPr>
            <p:cNvPr id="38" name="Freeform 36"/>
            <p:cNvSpPr>
              <a:spLocks/>
            </p:cNvSpPr>
            <p:nvPr/>
          </p:nvSpPr>
          <p:spPr bwMode="hidden">
            <a:xfrm>
              <a:off x="4519" y="0"/>
              <a:ext cx="1235" cy="2074"/>
            </a:xfrm>
            <a:custGeom>
              <a:avLst/>
              <a:gdLst>
                <a:gd name="T0" fmla="*/ 0 w 1232"/>
                <a:gd name="T1" fmla="*/ 0 h 2074"/>
                <a:gd name="T2" fmla="*/ 1232 w 1232"/>
                <a:gd name="T3" fmla="*/ 2074 h 2074"/>
                <a:gd name="T4" fmla="*/ 1232 w 1232"/>
                <a:gd name="T5" fmla="*/ 2038 h 2074"/>
                <a:gd name="T6" fmla="*/ 42 w 1232"/>
                <a:gd name="T7" fmla="*/ 0 h 2074"/>
                <a:gd name="T8" fmla="*/ 0 w 1232"/>
                <a:gd name="T9" fmla="*/ 0 h 2074"/>
                <a:gd name="T10" fmla="*/ 0 w 1232"/>
                <a:gd name="T11" fmla="*/ 0 h 2074"/>
              </a:gdLst>
              <a:ahLst/>
              <a:cxnLst>
                <a:cxn ang="0">
                  <a:pos x="T0" y="T1"/>
                </a:cxn>
                <a:cxn ang="0">
                  <a:pos x="T2" y="T3"/>
                </a:cxn>
                <a:cxn ang="0">
                  <a:pos x="T4" y="T5"/>
                </a:cxn>
                <a:cxn ang="0">
                  <a:pos x="T6" y="T7"/>
                </a:cxn>
                <a:cxn ang="0">
                  <a:pos x="T8" y="T9"/>
                </a:cxn>
                <a:cxn ang="0">
                  <a:pos x="T10" y="T11"/>
                </a:cxn>
              </a:cxnLst>
              <a:rect l="0" t="0" r="r" b="b"/>
              <a:pathLst>
                <a:path w="1232" h="2074">
                  <a:moveTo>
                    <a:pt x="0" y="0"/>
                  </a:moveTo>
                  <a:lnTo>
                    <a:pt x="1232" y="2074"/>
                  </a:lnTo>
                  <a:lnTo>
                    <a:pt x="1232" y="2038"/>
                  </a:lnTo>
                  <a:lnTo>
                    <a:pt x="42" y="0"/>
                  </a:lnTo>
                  <a:lnTo>
                    <a:pt x="0" y="0"/>
                  </a:lnTo>
                  <a:lnTo>
                    <a:pt x="0" y="0"/>
                  </a:lnTo>
                  <a:close/>
                </a:path>
              </a:pathLst>
            </a:custGeom>
            <a:gradFill rotWithShape="0">
              <a:gsLst>
                <a:gs pos="0">
                  <a:schemeClr val="bg1">
                    <a:gamma/>
                    <a:shade val="57647"/>
                    <a:invGamma/>
                  </a:schemeClr>
                </a:gs>
                <a:gs pos="100000">
                  <a:schemeClr val="bg1"/>
                </a:gs>
              </a:gsLst>
              <a:lin ang="2700000" scaled="1"/>
            </a:grad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algn="r" fontAlgn="base">
                <a:spcBef>
                  <a:spcPct val="0"/>
                </a:spcBef>
                <a:spcAft>
                  <a:spcPct val="0"/>
                </a:spcAft>
                <a:defRPr/>
              </a:pPr>
              <a:endParaRPr lang="en-US">
                <a:solidFill>
                  <a:srgbClr val="FFFFFF"/>
                </a:solidFill>
              </a:endParaRPr>
            </a:p>
          </p:txBody>
        </p:sp>
        <p:sp>
          <p:nvSpPr>
            <p:cNvPr id="39" name="Freeform 37"/>
            <p:cNvSpPr>
              <a:spLocks/>
            </p:cNvSpPr>
            <p:nvPr/>
          </p:nvSpPr>
          <p:spPr bwMode="hidden">
            <a:xfrm>
              <a:off x="4694" y="0"/>
              <a:ext cx="1060" cy="1936"/>
            </a:xfrm>
            <a:custGeom>
              <a:avLst/>
              <a:gdLst>
                <a:gd name="T0" fmla="*/ 0 w 1058"/>
                <a:gd name="T1" fmla="*/ 0 h 1936"/>
                <a:gd name="T2" fmla="*/ 1058 w 1058"/>
                <a:gd name="T3" fmla="*/ 1936 h 1936"/>
                <a:gd name="T4" fmla="*/ 1058 w 1058"/>
                <a:gd name="T5" fmla="*/ 1930 h 1936"/>
                <a:gd name="T6" fmla="*/ 54 w 1058"/>
                <a:gd name="T7" fmla="*/ 0 h 1936"/>
                <a:gd name="T8" fmla="*/ 0 w 1058"/>
                <a:gd name="T9" fmla="*/ 0 h 1936"/>
                <a:gd name="T10" fmla="*/ 0 w 1058"/>
                <a:gd name="T11" fmla="*/ 0 h 1936"/>
              </a:gdLst>
              <a:ahLst/>
              <a:cxnLst>
                <a:cxn ang="0">
                  <a:pos x="T0" y="T1"/>
                </a:cxn>
                <a:cxn ang="0">
                  <a:pos x="T2" y="T3"/>
                </a:cxn>
                <a:cxn ang="0">
                  <a:pos x="T4" y="T5"/>
                </a:cxn>
                <a:cxn ang="0">
                  <a:pos x="T6" y="T7"/>
                </a:cxn>
                <a:cxn ang="0">
                  <a:pos x="T8" y="T9"/>
                </a:cxn>
                <a:cxn ang="0">
                  <a:pos x="T10" y="T11"/>
                </a:cxn>
              </a:cxnLst>
              <a:rect l="0" t="0" r="r" b="b"/>
              <a:pathLst>
                <a:path w="1058" h="1936">
                  <a:moveTo>
                    <a:pt x="0" y="0"/>
                  </a:moveTo>
                  <a:lnTo>
                    <a:pt x="1058" y="1936"/>
                  </a:lnTo>
                  <a:lnTo>
                    <a:pt x="1058" y="1930"/>
                  </a:lnTo>
                  <a:lnTo>
                    <a:pt x="54" y="0"/>
                  </a:lnTo>
                  <a:lnTo>
                    <a:pt x="0" y="0"/>
                  </a:lnTo>
                  <a:lnTo>
                    <a:pt x="0" y="0"/>
                  </a:lnTo>
                  <a:close/>
                </a:path>
              </a:pathLst>
            </a:custGeom>
            <a:gradFill rotWithShape="0">
              <a:gsLst>
                <a:gs pos="0">
                  <a:schemeClr val="bg1">
                    <a:gamma/>
                    <a:shade val="72549"/>
                    <a:invGamma/>
                  </a:schemeClr>
                </a:gs>
                <a:gs pos="100000">
                  <a:schemeClr val="bg1"/>
                </a:gs>
              </a:gsLst>
              <a:lin ang="2700000" scaled="1"/>
            </a:grad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algn="r" fontAlgn="base">
                <a:spcBef>
                  <a:spcPct val="0"/>
                </a:spcBef>
                <a:spcAft>
                  <a:spcPct val="0"/>
                </a:spcAft>
                <a:defRPr/>
              </a:pPr>
              <a:endParaRPr lang="en-US">
                <a:solidFill>
                  <a:srgbClr val="FFFFFF"/>
                </a:solidFill>
              </a:endParaRPr>
            </a:p>
          </p:txBody>
        </p:sp>
        <p:sp>
          <p:nvSpPr>
            <p:cNvPr id="40" name="Freeform 38"/>
            <p:cNvSpPr>
              <a:spLocks/>
            </p:cNvSpPr>
            <p:nvPr/>
          </p:nvSpPr>
          <p:spPr bwMode="hidden">
            <a:xfrm>
              <a:off x="4981" y="0"/>
              <a:ext cx="773" cy="1487"/>
            </a:xfrm>
            <a:custGeom>
              <a:avLst/>
              <a:gdLst>
                <a:gd name="T0" fmla="*/ 771 w 771"/>
                <a:gd name="T1" fmla="*/ 1433 h 1487"/>
                <a:gd name="T2" fmla="*/ 42 w 771"/>
                <a:gd name="T3" fmla="*/ 0 h 1487"/>
                <a:gd name="T4" fmla="*/ 0 w 771"/>
                <a:gd name="T5" fmla="*/ 0 h 1487"/>
                <a:gd name="T6" fmla="*/ 771 w 771"/>
                <a:gd name="T7" fmla="*/ 1487 h 1487"/>
                <a:gd name="T8" fmla="*/ 771 w 771"/>
                <a:gd name="T9" fmla="*/ 1433 h 1487"/>
                <a:gd name="T10" fmla="*/ 771 w 771"/>
                <a:gd name="T11" fmla="*/ 1433 h 1487"/>
              </a:gdLst>
              <a:ahLst/>
              <a:cxnLst>
                <a:cxn ang="0">
                  <a:pos x="T0" y="T1"/>
                </a:cxn>
                <a:cxn ang="0">
                  <a:pos x="T2" y="T3"/>
                </a:cxn>
                <a:cxn ang="0">
                  <a:pos x="T4" y="T5"/>
                </a:cxn>
                <a:cxn ang="0">
                  <a:pos x="T6" y="T7"/>
                </a:cxn>
                <a:cxn ang="0">
                  <a:pos x="T8" y="T9"/>
                </a:cxn>
                <a:cxn ang="0">
                  <a:pos x="T10" y="T11"/>
                </a:cxn>
              </a:cxnLst>
              <a:rect l="0" t="0" r="r" b="b"/>
              <a:pathLst>
                <a:path w="771" h="1487">
                  <a:moveTo>
                    <a:pt x="771" y="1433"/>
                  </a:moveTo>
                  <a:lnTo>
                    <a:pt x="42" y="0"/>
                  </a:lnTo>
                  <a:lnTo>
                    <a:pt x="0" y="0"/>
                  </a:lnTo>
                  <a:lnTo>
                    <a:pt x="771" y="1487"/>
                  </a:lnTo>
                  <a:lnTo>
                    <a:pt x="771" y="1433"/>
                  </a:lnTo>
                  <a:lnTo>
                    <a:pt x="771" y="1433"/>
                  </a:lnTo>
                  <a:close/>
                </a:path>
              </a:pathLst>
            </a:custGeom>
            <a:gradFill rotWithShape="0">
              <a:gsLst>
                <a:gs pos="0">
                  <a:schemeClr val="bg1">
                    <a:gamma/>
                    <a:shade val="78824"/>
                    <a:invGamma/>
                  </a:schemeClr>
                </a:gs>
                <a:gs pos="100000">
                  <a:schemeClr val="bg1"/>
                </a:gs>
              </a:gsLst>
              <a:lin ang="2700000" scaled="1"/>
            </a:grad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algn="r" fontAlgn="base">
                <a:spcBef>
                  <a:spcPct val="0"/>
                </a:spcBef>
                <a:spcAft>
                  <a:spcPct val="0"/>
                </a:spcAft>
                <a:defRPr/>
              </a:pPr>
              <a:endParaRPr lang="en-US">
                <a:solidFill>
                  <a:srgbClr val="FFFFFF"/>
                </a:solidFill>
              </a:endParaRPr>
            </a:p>
          </p:txBody>
        </p:sp>
        <p:grpSp>
          <p:nvGrpSpPr>
            <p:cNvPr id="41" name="Group 39"/>
            <p:cNvGrpSpPr>
              <a:grpSpLocks/>
            </p:cNvGrpSpPr>
            <p:nvPr userDrawn="1"/>
          </p:nvGrpSpPr>
          <p:grpSpPr bwMode="auto">
            <a:xfrm>
              <a:off x="0" y="1632"/>
              <a:ext cx="5758" cy="1858"/>
              <a:chOff x="0" y="1632"/>
              <a:chExt cx="5758" cy="1858"/>
            </a:xfrm>
          </p:grpSpPr>
          <p:sp>
            <p:nvSpPr>
              <p:cNvPr id="42" name="Freeform 40"/>
              <p:cNvSpPr>
                <a:spLocks/>
              </p:cNvSpPr>
              <p:nvPr/>
            </p:nvSpPr>
            <p:spPr bwMode="hidden">
              <a:xfrm>
                <a:off x="0" y="1632"/>
                <a:ext cx="3670" cy="1313"/>
              </a:xfrm>
              <a:custGeom>
                <a:avLst/>
                <a:gdLst>
                  <a:gd name="T0" fmla="*/ 0 w 3659"/>
                  <a:gd name="T1" fmla="*/ 0 h 1313"/>
                  <a:gd name="T2" fmla="*/ 0 w 3659"/>
                  <a:gd name="T3" fmla="*/ 366 h 1313"/>
                  <a:gd name="T4" fmla="*/ 3635 w 3659"/>
                  <a:gd name="T5" fmla="*/ 1313 h 1313"/>
                  <a:gd name="T6" fmla="*/ 3647 w 3659"/>
                  <a:gd name="T7" fmla="*/ 1235 h 1313"/>
                  <a:gd name="T8" fmla="*/ 3659 w 3659"/>
                  <a:gd name="T9" fmla="*/ 1163 h 1313"/>
                  <a:gd name="T10" fmla="*/ 0 w 3659"/>
                  <a:gd name="T11" fmla="*/ 0 h 1313"/>
                  <a:gd name="T12" fmla="*/ 0 w 3659"/>
                  <a:gd name="T13" fmla="*/ 0 h 1313"/>
                </a:gdLst>
                <a:ahLst/>
                <a:cxnLst>
                  <a:cxn ang="0">
                    <a:pos x="T0" y="T1"/>
                  </a:cxn>
                  <a:cxn ang="0">
                    <a:pos x="T2" y="T3"/>
                  </a:cxn>
                  <a:cxn ang="0">
                    <a:pos x="T4" y="T5"/>
                  </a:cxn>
                  <a:cxn ang="0">
                    <a:pos x="T6" y="T7"/>
                  </a:cxn>
                  <a:cxn ang="0">
                    <a:pos x="T8" y="T9"/>
                  </a:cxn>
                  <a:cxn ang="0">
                    <a:pos x="T10" y="T11"/>
                  </a:cxn>
                  <a:cxn ang="0">
                    <a:pos x="T12" y="T13"/>
                  </a:cxn>
                </a:cxnLst>
                <a:rect l="0" t="0" r="r" b="b"/>
                <a:pathLst>
                  <a:path w="3659" h="1313">
                    <a:moveTo>
                      <a:pt x="0" y="0"/>
                    </a:moveTo>
                    <a:lnTo>
                      <a:pt x="0" y="366"/>
                    </a:lnTo>
                    <a:lnTo>
                      <a:pt x="3635" y="1313"/>
                    </a:lnTo>
                    <a:lnTo>
                      <a:pt x="3647" y="1235"/>
                    </a:lnTo>
                    <a:lnTo>
                      <a:pt x="3659" y="1163"/>
                    </a:lnTo>
                    <a:lnTo>
                      <a:pt x="0" y="0"/>
                    </a:lnTo>
                    <a:lnTo>
                      <a:pt x="0" y="0"/>
                    </a:lnTo>
                    <a:close/>
                  </a:path>
                </a:pathLst>
              </a:custGeom>
              <a:gradFill rotWithShape="0">
                <a:gsLst>
                  <a:gs pos="0">
                    <a:schemeClr val="bg1">
                      <a:gamma/>
                      <a:shade val="72549"/>
                      <a:invGamma/>
                    </a:schemeClr>
                  </a:gs>
                  <a:gs pos="100000">
                    <a:schemeClr val="bg1"/>
                  </a:gs>
                </a:gsLst>
                <a:lin ang="0" scaled="1"/>
              </a:grad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algn="r" fontAlgn="base">
                  <a:spcBef>
                    <a:spcPct val="0"/>
                  </a:spcBef>
                  <a:spcAft>
                    <a:spcPct val="0"/>
                  </a:spcAft>
                  <a:defRPr/>
                </a:pPr>
                <a:endParaRPr lang="en-US">
                  <a:solidFill>
                    <a:srgbClr val="FFFFFF"/>
                  </a:solidFill>
                </a:endParaRPr>
              </a:p>
            </p:txBody>
          </p:sp>
          <p:sp>
            <p:nvSpPr>
              <p:cNvPr id="43" name="Freeform 41"/>
              <p:cNvSpPr>
                <a:spLocks/>
              </p:cNvSpPr>
              <p:nvPr/>
            </p:nvSpPr>
            <p:spPr bwMode="hidden">
              <a:xfrm>
                <a:off x="3646" y="2795"/>
                <a:ext cx="2112" cy="695"/>
              </a:xfrm>
              <a:custGeom>
                <a:avLst/>
                <a:gdLst>
                  <a:gd name="T0" fmla="*/ 2105 w 2105"/>
                  <a:gd name="T1" fmla="*/ 665 h 695"/>
                  <a:gd name="T2" fmla="*/ 24 w 2105"/>
                  <a:gd name="T3" fmla="*/ 0 h 695"/>
                  <a:gd name="T4" fmla="*/ 12 w 2105"/>
                  <a:gd name="T5" fmla="*/ 72 h 695"/>
                  <a:gd name="T6" fmla="*/ 0 w 2105"/>
                  <a:gd name="T7" fmla="*/ 150 h 695"/>
                  <a:gd name="T8" fmla="*/ 2105 w 2105"/>
                  <a:gd name="T9" fmla="*/ 695 h 695"/>
                  <a:gd name="T10" fmla="*/ 2105 w 2105"/>
                  <a:gd name="T11" fmla="*/ 665 h 695"/>
                  <a:gd name="T12" fmla="*/ 2105 w 2105"/>
                  <a:gd name="T13" fmla="*/ 665 h 695"/>
                </a:gdLst>
                <a:ahLst/>
                <a:cxnLst>
                  <a:cxn ang="0">
                    <a:pos x="T0" y="T1"/>
                  </a:cxn>
                  <a:cxn ang="0">
                    <a:pos x="T2" y="T3"/>
                  </a:cxn>
                  <a:cxn ang="0">
                    <a:pos x="T4" y="T5"/>
                  </a:cxn>
                  <a:cxn ang="0">
                    <a:pos x="T6" y="T7"/>
                  </a:cxn>
                  <a:cxn ang="0">
                    <a:pos x="T8" y="T9"/>
                  </a:cxn>
                  <a:cxn ang="0">
                    <a:pos x="T10" y="T11"/>
                  </a:cxn>
                  <a:cxn ang="0">
                    <a:pos x="T12" y="T13"/>
                  </a:cxn>
                </a:cxnLst>
                <a:rect l="0" t="0" r="r" b="b"/>
                <a:pathLst>
                  <a:path w="2105" h="695">
                    <a:moveTo>
                      <a:pt x="2105" y="665"/>
                    </a:moveTo>
                    <a:lnTo>
                      <a:pt x="24" y="0"/>
                    </a:lnTo>
                    <a:lnTo>
                      <a:pt x="12" y="72"/>
                    </a:lnTo>
                    <a:lnTo>
                      <a:pt x="0" y="150"/>
                    </a:lnTo>
                    <a:lnTo>
                      <a:pt x="2105" y="695"/>
                    </a:lnTo>
                    <a:lnTo>
                      <a:pt x="2105" y="665"/>
                    </a:lnTo>
                    <a:lnTo>
                      <a:pt x="2105" y="665"/>
                    </a:lnTo>
                    <a:close/>
                  </a:path>
                </a:pathLst>
              </a:custGeom>
              <a:gradFill rotWithShape="0">
                <a:gsLst>
                  <a:gs pos="0">
                    <a:schemeClr val="bg1"/>
                  </a:gs>
                  <a:gs pos="100000">
                    <a:schemeClr val="bg1">
                      <a:gamma/>
                      <a:tint val="90980"/>
                      <a:invGamma/>
                    </a:schemeClr>
                  </a:gs>
                </a:gsLst>
                <a:lin ang="0" scaled="1"/>
              </a:grad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algn="r" fontAlgn="base">
                  <a:spcBef>
                    <a:spcPct val="0"/>
                  </a:spcBef>
                  <a:spcAft>
                    <a:spcPct val="0"/>
                  </a:spcAft>
                  <a:defRPr/>
                </a:pPr>
                <a:endParaRPr lang="en-US">
                  <a:solidFill>
                    <a:srgbClr val="FFFFFF"/>
                  </a:solidFill>
                </a:endParaRPr>
              </a:p>
            </p:txBody>
          </p:sp>
        </p:grpSp>
      </p:grpSp>
      <p:sp>
        <p:nvSpPr>
          <p:cNvPr id="5162" name="Rectangle 42"/>
          <p:cNvSpPr>
            <a:spLocks noGrp="1" noChangeArrowheads="1"/>
          </p:cNvSpPr>
          <p:nvPr>
            <p:ph type="ctrTitle" sz="quarter"/>
          </p:nvPr>
        </p:nvSpPr>
        <p:spPr>
          <a:xfrm>
            <a:off x="457200" y="1600200"/>
            <a:ext cx="8229600" cy="1828800"/>
          </a:xfrm>
        </p:spPr>
        <p:txBody>
          <a:bodyPr/>
          <a:lstStyle>
            <a:lvl1pPr>
              <a:defRPr sz="4800"/>
            </a:lvl1pPr>
          </a:lstStyle>
          <a:p>
            <a:pPr lvl="0"/>
            <a:r>
              <a:rPr lang="en-US" altLang="en-US" noProof="0" smtClean="0"/>
              <a:t>Click to edit Master title style</a:t>
            </a:r>
          </a:p>
        </p:txBody>
      </p:sp>
      <p:sp>
        <p:nvSpPr>
          <p:cNvPr id="5163" name="Rectangle 43"/>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sz="3600"/>
            </a:lvl1pPr>
          </a:lstStyle>
          <a:p>
            <a:pPr lvl="0"/>
            <a:r>
              <a:rPr lang="en-US" altLang="en-US" noProof="0" smtClean="0"/>
              <a:t>Click to edit Master subtitle style</a:t>
            </a:r>
          </a:p>
        </p:txBody>
      </p:sp>
      <p:sp>
        <p:nvSpPr>
          <p:cNvPr id="44" name="Rectangle 44"/>
          <p:cNvSpPr>
            <a:spLocks noGrp="1" noChangeArrowheads="1"/>
          </p:cNvSpPr>
          <p:nvPr>
            <p:ph type="dt" sz="quarter" idx="10"/>
          </p:nvPr>
        </p:nvSpPr>
        <p:spPr/>
        <p:txBody>
          <a:bodyPr/>
          <a:lstStyle>
            <a:lvl1pPr>
              <a:defRPr/>
            </a:lvl1pPr>
          </a:lstStyle>
          <a:p>
            <a:pPr>
              <a:defRPr/>
            </a:pPr>
            <a:endParaRPr lang="en-US" altLang="en-US">
              <a:solidFill>
                <a:srgbClr val="FFFFFF"/>
              </a:solidFill>
            </a:endParaRPr>
          </a:p>
        </p:txBody>
      </p:sp>
      <p:sp>
        <p:nvSpPr>
          <p:cNvPr id="45" name="Rectangle 45"/>
          <p:cNvSpPr>
            <a:spLocks noGrp="1" noChangeArrowheads="1"/>
          </p:cNvSpPr>
          <p:nvPr>
            <p:ph type="ftr" sz="quarter" idx="11"/>
          </p:nvPr>
        </p:nvSpPr>
        <p:spPr/>
        <p:txBody>
          <a:bodyPr/>
          <a:lstStyle>
            <a:lvl1pPr>
              <a:defRPr/>
            </a:lvl1pPr>
          </a:lstStyle>
          <a:p>
            <a:pPr>
              <a:defRPr/>
            </a:pPr>
            <a:endParaRPr lang="en-US" altLang="en-US">
              <a:solidFill>
                <a:srgbClr val="FFFFFF"/>
              </a:solidFill>
            </a:endParaRPr>
          </a:p>
        </p:txBody>
      </p:sp>
      <p:sp>
        <p:nvSpPr>
          <p:cNvPr id="46" name="Rectangle 46"/>
          <p:cNvSpPr>
            <a:spLocks noGrp="1" noChangeArrowheads="1"/>
          </p:cNvSpPr>
          <p:nvPr>
            <p:ph type="sldNum" sz="quarter" idx="12"/>
          </p:nvPr>
        </p:nvSpPr>
        <p:spPr/>
        <p:txBody>
          <a:bodyPr/>
          <a:lstStyle>
            <a:lvl1pPr>
              <a:defRPr/>
            </a:lvl1pPr>
          </a:lstStyle>
          <a:p>
            <a:pPr>
              <a:defRPr/>
            </a:pPr>
            <a:fld id="{585E3B78-7697-4D0B-ADC3-89CF9596F09D}" type="slidenum">
              <a:rPr lang="en-US" altLang="en-US">
                <a:solidFill>
                  <a:srgbClr val="FFFFFF"/>
                </a:solidFill>
              </a:rPr>
              <a:pPr>
                <a:defRPr/>
              </a:pPr>
              <a:t>‹#›</a:t>
            </a:fld>
            <a:endParaRPr lang="en-US" altLang="en-US">
              <a:solidFill>
                <a:srgbClr val="FFFFFF"/>
              </a:solidFill>
            </a:endParaRPr>
          </a:p>
        </p:txBody>
      </p:sp>
    </p:spTree>
    <p:extLst>
      <p:ext uri="{BB962C8B-B14F-4D97-AF65-F5344CB8AC3E}">
        <p14:creationId xmlns:p14="http://schemas.microsoft.com/office/powerpoint/2010/main" xmlns="" val="8765924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4"/>
          <p:cNvSpPr>
            <a:spLocks noGrp="1" noChangeArrowheads="1"/>
          </p:cNvSpPr>
          <p:nvPr>
            <p:ph type="dt" sz="half" idx="10"/>
          </p:nvPr>
        </p:nvSpPr>
        <p:spPr>
          <a:ln/>
        </p:spPr>
        <p:txBody>
          <a:bodyPr/>
          <a:lstStyle>
            <a:lvl1pPr>
              <a:defRPr/>
            </a:lvl1pPr>
          </a:lstStyle>
          <a:p>
            <a:pPr>
              <a:defRPr/>
            </a:pPr>
            <a:endParaRPr lang="en-US" altLang="en-US">
              <a:solidFill>
                <a:srgbClr val="FFFFFF"/>
              </a:solidFill>
            </a:endParaRPr>
          </a:p>
        </p:txBody>
      </p:sp>
      <p:sp>
        <p:nvSpPr>
          <p:cNvPr id="5" name="Rectangle 45"/>
          <p:cNvSpPr>
            <a:spLocks noGrp="1" noChangeArrowheads="1"/>
          </p:cNvSpPr>
          <p:nvPr>
            <p:ph type="ftr" sz="quarter" idx="11"/>
          </p:nvPr>
        </p:nvSpPr>
        <p:spPr>
          <a:ln/>
        </p:spPr>
        <p:txBody>
          <a:bodyPr/>
          <a:lstStyle>
            <a:lvl1pPr>
              <a:defRPr/>
            </a:lvl1pPr>
          </a:lstStyle>
          <a:p>
            <a:pPr>
              <a:defRPr/>
            </a:pPr>
            <a:endParaRPr lang="en-US" altLang="en-US">
              <a:solidFill>
                <a:srgbClr val="FFFFFF"/>
              </a:solidFill>
            </a:endParaRPr>
          </a:p>
        </p:txBody>
      </p:sp>
      <p:sp>
        <p:nvSpPr>
          <p:cNvPr id="6" name="Rectangle 46"/>
          <p:cNvSpPr>
            <a:spLocks noGrp="1" noChangeArrowheads="1"/>
          </p:cNvSpPr>
          <p:nvPr>
            <p:ph type="sldNum" sz="quarter" idx="12"/>
          </p:nvPr>
        </p:nvSpPr>
        <p:spPr>
          <a:ln/>
        </p:spPr>
        <p:txBody>
          <a:bodyPr/>
          <a:lstStyle>
            <a:lvl1pPr>
              <a:defRPr/>
            </a:lvl1pPr>
          </a:lstStyle>
          <a:p>
            <a:pPr>
              <a:defRPr/>
            </a:pPr>
            <a:fld id="{3790E3DA-F169-4EAA-A809-7B8B73483146}" type="slidenum">
              <a:rPr lang="en-US" altLang="en-US">
                <a:solidFill>
                  <a:srgbClr val="FFFFFF"/>
                </a:solidFill>
              </a:rPr>
              <a:pPr>
                <a:defRPr/>
              </a:pPr>
              <a:t>‹#›</a:t>
            </a:fld>
            <a:endParaRPr lang="en-US" altLang="en-US">
              <a:solidFill>
                <a:srgbClr val="FFFFFF"/>
              </a:solidFill>
            </a:endParaRPr>
          </a:p>
        </p:txBody>
      </p:sp>
    </p:spTree>
    <p:extLst>
      <p:ext uri="{BB962C8B-B14F-4D97-AF65-F5344CB8AC3E}">
        <p14:creationId xmlns:p14="http://schemas.microsoft.com/office/powerpoint/2010/main" xmlns="" val="2991003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4"/>
          <p:cNvSpPr>
            <a:spLocks noGrp="1" noChangeArrowheads="1"/>
          </p:cNvSpPr>
          <p:nvPr>
            <p:ph type="dt" sz="half" idx="10"/>
          </p:nvPr>
        </p:nvSpPr>
        <p:spPr>
          <a:ln/>
        </p:spPr>
        <p:txBody>
          <a:bodyPr/>
          <a:lstStyle>
            <a:lvl1pPr>
              <a:defRPr/>
            </a:lvl1pPr>
          </a:lstStyle>
          <a:p>
            <a:pPr>
              <a:defRPr/>
            </a:pPr>
            <a:endParaRPr lang="en-US" altLang="en-US">
              <a:solidFill>
                <a:srgbClr val="FFFFFF"/>
              </a:solidFill>
            </a:endParaRPr>
          </a:p>
        </p:txBody>
      </p:sp>
      <p:sp>
        <p:nvSpPr>
          <p:cNvPr id="5" name="Rectangle 45"/>
          <p:cNvSpPr>
            <a:spLocks noGrp="1" noChangeArrowheads="1"/>
          </p:cNvSpPr>
          <p:nvPr>
            <p:ph type="ftr" sz="quarter" idx="11"/>
          </p:nvPr>
        </p:nvSpPr>
        <p:spPr>
          <a:ln/>
        </p:spPr>
        <p:txBody>
          <a:bodyPr/>
          <a:lstStyle>
            <a:lvl1pPr>
              <a:defRPr/>
            </a:lvl1pPr>
          </a:lstStyle>
          <a:p>
            <a:pPr>
              <a:defRPr/>
            </a:pPr>
            <a:endParaRPr lang="en-US" altLang="en-US">
              <a:solidFill>
                <a:srgbClr val="FFFFFF"/>
              </a:solidFill>
            </a:endParaRPr>
          </a:p>
        </p:txBody>
      </p:sp>
      <p:sp>
        <p:nvSpPr>
          <p:cNvPr id="6" name="Rectangle 46"/>
          <p:cNvSpPr>
            <a:spLocks noGrp="1" noChangeArrowheads="1"/>
          </p:cNvSpPr>
          <p:nvPr>
            <p:ph type="sldNum" sz="quarter" idx="12"/>
          </p:nvPr>
        </p:nvSpPr>
        <p:spPr>
          <a:ln/>
        </p:spPr>
        <p:txBody>
          <a:bodyPr/>
          <a:lstStyle>
            <a:lvl1pPr>
              <a:defRPr/>
            </a:lvl1pPr>
          </a:lstStyle>
          <a:p>
            <a:pPr>
              <a:defRPr/>
            </a:pPr>
            <a:fld id="{BEB0ABA4-FF5F-4FEC-8BB4-E5BDF6DFC033}" type="slidenum">
              <a:rPr lang="en-US" altLang="en-US">
                <a:solidFill>
                  <a:srgbClr val="FFFFFF"/>
                </a:solidFill>
              </a:rPr>
              <a:pPr>
                <a:defRPr/>
              </a:pPr>
              <a:t>‹#›</a:t>
            </a:fld>
            <a:endParaRPr lang="en-US" altLang="en-US">
              <a:solidFill>
                <a:srgbClr val="FFFFFF"/>
              </a:solidFill>
            </a:endParaRPr>
          </a:p>
        </p:txBody>
      </p:sp>
    </p:spTree>
    <p:extLst>
      <p:ext uri="{BB962C8B-B14F-4D97-AF65-F5344CB8AC3E}">
        <p14:creationId xmlns:p14="http://schemas.microsoft.com/office/powerpoint/2010/main" xmlns="" val="58509859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4"/>
          <p:cNvSpPr>
            <a:spLocks noGrp="1" noChangeArrowheads="1"/>
          </p:cNvSpPr>
          <p:nvPr>
            <p:ph type="dt" sz="half" idx="10"/>
          </p:nvPr>
        </p:nvSpPr>
        <p:spPr>
          <a:ln/>
        </p:spPr>
        <p:txBody>
          <a:bodyPr/>
          <a:lstStyle>
            <a:lvl1pPr>
              <a:defRPr/>
            </a:lvl1pPr>
          </a:lstStyle>
          <a:p>
            <a:pPr>
              <a:defRPr/>
            </a:pPr>
            <a:endParaRPr lang="en-US" altLang="en-US">
              <a:solidFill>
                <a:srgbClr val="FFFFFF"/>
              </a:solidFill>
            </a:endParaRPr>
          </a:p>
        </p:txBody>
      </p:sp>
      <p:sp>
        <p:nvSpPr>
          <p:cNvPr id="6" name="Rectangle 45"/>
          <p:cNvSpPr>
            <a:spLocks noGrp="1" noChangeArrowheads="1"/>
          </p:cNvSpPr>
          <p:nvPr>
            <p:ph type="ftr" sz="quarter" idx="11"/>
          </p:nvPr>
        </p:nvSpPr>
        <p:spPr>
          <a:ln/>
        </p:spPr>
        <p:txBody>
          <a:bodyPr/>
          <a:lstStyle>
            <a:lvl1pPr>
              <a:defRPr/>
            </a:lvl1pPr>
          </a:lstStyle>
          <a:p>
            <a:pPr>
              <a:defRPr/>
            </a:pPr>
            <a:endParaRPr lang="en-US" altLang="en-US">
              <a:solidFill>
                <a:srgbClr val="FFFFFF"/>
              </a:solidFill>
            </a:endParaRPr>
          </a:p>
        </p:txBody>
      </p:sp>
      <p:sp>
        <p:nvSpPr>
          <p:cNvPr id="7" name="Rectangle 46"/>
          <p:cNvSpPr>
            <a:spLocks noGrp="1" noChangeArrowheads="1"/>
          </p:cNvSpPr>
          <p:nvPr>
            <p:ph type="sldNum" sz="quarter" idx="12"/>
          </p:nvPr>
        </p:nvSpPr>
        <p:spPr>
          <a:ln/>
        </p:spPr>
        <p:txBody>
          <a:bodyPr/>
          <a:lstStyle>
            <a:lvl1pPr>
              <a:defRPr/>
            </a:lvl1pPr>
          </a:lstStyle>
          <a:p>
            <a:pPr>
              <a:defRPr/>
            </a:pPr>
            <a:fld id="{6E10DDF5-F5E5-4928-BE3D-B5F40EBF986A}" type="slidenum">
              <a:rPr lang="en-US" altLang="en-US">
                <a:solidFill>
                  <a:srgbClr val="FFFFFF"/>
                </a:solidFill>
              </a:rPr>
              <a:pPr>
                <a:defRPr/>
              </a:pPr>
              <a:t>‹#›</a:t>
            </a:fld>
            <a:endParaRPr lang="en-US" altLang="en-US">
              <a:solidFill>
                <a:srgbClr val="FFFFFF"/>
              </a:solidFill>
            </a:endParaRPr>
          </a:p>
        </p:txBody>
      </p:sp>
    </p:spTree>
    <p:extLst>
      <p:ext uri="{BB962C8B-B14F-4D97-AF65-F5344CB8AC3E}">
        <p14:creationId xmlns:p14="http://schemas.microsoft.com/office/powerpoint/2010/main" xmlns="" val="15130799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4"/>
          <p:cNvSpPr>
            <a:spLocks noGrp="1" noChangeArrowheads="1"/>
          </p:cNvSpPr>
          <p:nvPr>
            <p:ph type="dt" sz="half" idx="10"/>
          </p:nvPr>
        </p:nvSpPr>
        <p:spPr>
          <a:ln/>
        </p:spPr>
        <p:txBody>
          <a:bodyPr/>
          <a:lstStyle>
            <a:lvl1pPr>
              <a:defRPr/>
            </a:lvl1pPr>
          </a:lstStyle>
          <a:p>
            <a:pPr>
              <a:defRPr/>
            </a:pPr>
            <a:endParaRPr lang="en-US" altLang="en-US">
              <a:solidFill>
                <a:srgbClr val="FFFFFF"/>
              </a:solidFill>
            </a:endParaRPr>
          </a:p>
        </p:txBody>
      </p:sp>
      <p:sp>
        <p:nvSpPr>
          <p:cNvPr id="5" name="Rectangle 45"/>
          <p:cNvSpPr>
            <a:spLocks noGrp="1" noChangeArrowheads="1"/>
          </p:cNvSpPr>
          <p:nvPr>
            <p:ph type="ftr" sz="quarter" idx="11"/>
          </p:nvPr>
        </p:nvSpPr>
        <p:spPr>
          <a:ln/>
        </p:spPr>
        <p:txBody>
          <a:bodyPr/>
          <a:lstStyle>
            <a:lvl1pPr>
              <a:defRPr/>
            </a:lvl1pPr>
          </a:lstStyle>
          <a:p>
            <a:pPr>
              <a:defRPr/>
            </a:pPr>
            <a:endParaRPr lang="en-US" altLang="en-US">
              <a:solidFill>
                <a:srgbClr val="FFFFFF"/>
              </a:solidFill>
            </a:endParaRPr>
          </a:p>
        </p:txBody>
      </p:sp>
      <p:sp>
        <p:nvSpPr>
          <p:cNvPr id="6" name="Rectangle 46"/>
          <p:cNvSpPr>
            <a:spLocks noGrp="1" noChangeArrowheads="1"/>
          </p:cNvSpPr>
          <p:nvPr>
            <p:ph type="sldNum" sz="quarter" idx="12"/>
          </p:nvPr>
        </p:nvSpPr>
        <p:spPr>
          <a:ln/>
        </p:spPr>
        <p:txBody>
          <a:bodyPr/>
          <a:lstStyle>
            <a:lvl1pPr>
              <a:defRPr/>
            </a:lvl1pPr>
          </a:lstStyle>
          <a:p>
            <a:pPr>
              <a:defRPr/>
            </a:pPr>
            <a:fld id="{5D522B33-1D79-48CF-A73D-19D18381061E}" type="slidenum">
              <a:rPr lang="en-US" altLang="en-US">
                <a:solidFill>
                  <a:srgbClr val="FFFFFF"/>
                </a:solidFill>
              </a:rPr>
              <a:pPr>
                <a:defRPr/>
              </a:pPr>
              <a:t>‹#›</a:t>
            </a:fld>
            <a:endParaRPr lang="en-US" altLang="en-US">
              <a:solidFill>
                <a:srgbClr val="FFFFFF"/>
              </a:solidFill>
            </a:endParaRPr>
          </a:p>
        </p:txBody>
      </p:sp>
    </p:spTree>
    <p:extLst>
      <p:ext uri="{BB962C8B-B14F-4D97-AF65-F5344CB8AC3E}">
        <p14:creationId xmlns:p14="http://schemas.microsoft.com/office/powerpoint/2010/main" xmlns="" val="37183664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4"/>
          <p:cNvSpPr>
            <a:spLocks noGrp="1" noChangeArrowheads="1"/>
          </p:cNvSpPr>
          <p:nvPr>
            <p:ph type="dt" sz="half" idx="10"/>
          </p:nvPr>
        </p:nvSpPr>
        <p:spPr>
          <a:ln/>
        </p:spPr>
        <p:txBody>
          <a:bodyPr/>
          <a:lstStyle>
            <a:lvl1pPr>
              <a:defRPr/>
            </a:lvl1pPr>
          </a:lstStyle>
          <a:p>
            <a:pPr>
              <a:defRPr/>
            </a:pPr>
            <a:endParaRPr lang="en-US" altLang="en-US">
              <a:solidFill>
                <a:srgbClr val="FFFFFF"/>
              </a:solidFill>
            </a:endParaRPr>
          </a:p>
        </p:txBody>
      </p:sp>
      <p:sp>
        <p:nvSpPr>
          <p:cNvPr id="5" name="Rectangle 45"/>
          <p:cNvSpPr>
            <a:spLocks noGrp="1" noChangeArrowheads="1"/>
          </p:cNvSpPr>
          <p:nvPr>
            <p:ph type="ftr" sz="quarter" idx="11"/>
          </p:nvPr>
        </p:nvSpPr>
        <p:spPr>
          <a:ln/>
        </p:spPr>
        <p:txBody>
          <a:bodyPr/>
          <a:lstStyle>
            <a:lvl1pPr>
              <a:defRPr/>
            </a:lvl1pPr>
          </a:lstStyle>
          <a:p>
            <a:pPr>
              <a:defRPr/>
            </a:pPr>
            <a:endParaRPr lang="en-US" altLang="en-US">
              <a:solidFill>
                <a:srgbClr val="FFFFFF"/>
              </a:solidFill>
            </a:endParaRPr>
          </a:p>
        </p:txBody>
      </p:sp>
      <p:sp>
        <p:nvSpPr>
          <p:cNvPr id="6" name="Rectangle 46"/>
          <p:cNvSpPr>
            <a:spLocks noGrp="1" noChangeArrowheads="1"/>
          </p:cNvSpPr>
          <p:nvPr>
            <p:ph type="sldNum" sz="quarter" idx="12"/>
          </p:nvPr>
        </p:nvSpPr>
        <p:spPr>
          <a:ln/>
        </p:spPr>
        <p:txBody>
          <a:bodyPr/>
          <a:lstStyle>
            <a:lvl1pPr>
              <a:defRPr/>
            </a:lvl1pPr>
          </a:lstStyle>
          <a:p>
            <a:pPr>
              <a:defRPr/>
            </a:pPr>
            <a:fld id="{79DC4707-CC9A-41B9-8B93-191446734064}" type="slidenum">
              <a:rPr lang="en-US" altLang="en-US">
                <a:solidFill>
                  <a:srgbClr val="FFFFFF"/>
                </a:solidFill>
              </a:rPr>
              <a:pPr>
                <a:defRPr/>
              </a:pPr>
              <a:t>‹#›</a:t>
            </a:fld>
            <a:endParaRPr lang="en-US" altLang="en-US">
              <a:solidFill>
                <a:srgbClr val="FFFFFF"/>
              </a:solidFill>
            </a:endParaRPr>
          </a:p>
        </p:txBody>
      </p:sp>
    </p:spTree>
    <p:extLst>
      <p:ext uri="{BB962C8B-B14F-4D97-AF65-F5344CB8AC3E}">
        <p14:creationId xmlns:p14="http://schemas.microsoft.com/office/powerpoint/2010/main" xmlns="" val="42804869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4"/>
          <p:cNvSpPr>
            <a:spLocks noGrp="1" noChangeArrowheads="1"/>
          </p:cNvSpPr>
          <p:nvPr>
            <p:ph type="dt" sz="half" idx="10"/>
          </p:nvPr>
        </p:nvSpPr>
        <p:spPr>
          <a:ln/>
        </p:spPr>
        <p:txBody>
          <a:bodyPr/>
          <a:lstStyle>
            <a:lvl1pPr>
              <a:defRPr/>
            </a:lvl1pPr>
          </a:lstStyle>
          <a:p>
            <a:pPr>
              <a:defRPr/>
            </a:pPr>
            <a:endParaRPr lang="en-US" altLang="en-US">
              <a:solidFill>
                <a:srgbClr val="FFFFFF"/>
              </a:solidFill>
            </a:endParaRPr>
          </a:p>
        </p:txBody>
      </p:sp>
      <p:sp>
        <p:nvSpPr>
          <p:cNvPr id="6" name="Rectangle 45"/>
          <p:cNvSpPr>
            <a:spLocks noGrp="1" noChangeArrowheads="1"/>
          </p:cNvSpPr>
          <p:nvPr>
            <p:ph type="ftr" sz="quarter" idx="11"/>
          </p:nvPr>
        </p:nvSpPr>
        <p:spPr>
          <a:ln/>
        </p:spPr>
        <p:txBody>
          <a:bodyPr/>
          <a:lstStyle>
            <a:lvl1pPr>
              <a:defRPr/>
            </a:lvl1pPr>
          </a:lstStyle>
          <a:p>
            <a:pPr>
              <a:defRPr/>
            </a:pPr>
            <a:endParaRPr lang="en-US" altLang="en-US">
              <a:solidFill>
                <a:srgbClr val="FFFFFF"/>
              </a:solidFill>
            </a:endParaRPr>
          </a:p>
        </p:txBody>
      </p:sp>
      <p:sp>
        <p:nvSpPr>
          <p:cNvPr id="7" name="Rectangle 46"/>
          <p:cNvSpPr>
            <a:spLocks noGrp="1" noChangeArrowheads="1"/>
          </p:cNvSpPr>
          <p:nvPr>
            <p:ph type="sldNum" sz="quarter" idx="12"/>
          </p:nvPr>
        </p:nvSpPr>
        <p:spPr>
          <a:ln/>
        </p:spPr>
        <p:txBody>
          <a:bodyPr/>
          <a:lstStyle>
            <a:lvl1pPr>
              <a:defRPr/>
            </a:lvl1pPr>
          </a:lstStyle>
          <a:p>
            <a:pPr>
              <a:defRPr/>
            </a:pPr>
            <a:fld id="{0E5FC3B3-1C11-415F-8EF1-C6980D42B605}" type="slidenum">
              <a:rPr lang="en-US" altLang="en-US">
                <a:solidFill>
                  <a:srgbClr val="FFFFFF"/>
                </a:solidFill>
              </a:rPr>
              <a:pPr>
                <a:defRPr/>
              </a:pPr>
              <a:t>‹#›</a:t>
            </a:fld>
            <a:endParaRPr lang="en-US" altLang="en-US">
              <a:solidFill>
                <a:srgbClr val="FFFFFF"/>
              </a:solidFill>
            </a:endParaRPr>
          </a:p>
        </p:txBody>
      </p:sp>
    </p:spTree>
    <p:extLst>
      <p:ext uri="{BB962C8B-B14F-4D97-AF65-F5344CB8AC3E}">
        <p14:creationId xmlns:p14="http://schemas.microsoft.com/office/powerpoint/2010/main" xmlns="" val="30924087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4"/>
          <p:cNvSpPr>
            <a:spLocks noGrp="1" noChangeArrowheads="1"/>
          </p:cNvSpPr>
          <p:nvPr>
            <p:ph type="dt" sz="half" idx="10"/>
          </p:nvPr>
        </p:nvSpPr>
        <p:spPr>
          <a:ln/>
        </p:spPr>
        <p:txBody>
          <a:bodyPr/>
          <a:lstStyle>
            <a:lvl1pPr>
              <a:defRPr/>
            </a:lvl1pPr>
          </a:lstStyle>
          <a:p>
            <a:pPr>
              <a:defRPr/>
            </a:pPr>
            <a:endParaRPr lang="en-US" altLang="en-US">
              <a:solidFill>
                <a:srgbClr val="FFFFFF"/>
              </a:solidFill>
            </a:endParaRPr>
          </a:p>
        </p:txBody>
      </p:sp>
      <p:sp>
        <p:nvSpPr>
          <p:cNvPr id="8" name="Rectangle 45"/>
          <p:cNvSpPr>
            <a:spLocks noGrp="1" noChangeArrowheads="1"/>
          </p:cNvSpPr>
          <p:nvPr>
            <p:ph type="ftr" sz="quarter" idx="11"/>
          </p:nvPr>
        </p:nvSpPr>
        <p:spPr>
          <a:ln/>
        </p:spPr>
        <p:txBody>
          <a:bodyPr/>
          <a:lstStyle>
            <a:lvl1pPr>
              <a:defRPr/>
            </a:lvl1pPr>
          </a:lstStyle>
          <a:p>
            <a:pPr>
              <a:defRPr/>
            </a:pPr>
            <a:endParaRPr lang="en-US" altLang="en-US">
              <a:solidFill>
                <a:srgbClr val="FFFFFF"/>
              </a:solidFill>
            </a:endParaRPr>
          </a:p>
        </p:txBody>
      </p:sp>
      <p:sp>
        <p:nvSpPr>
          <p:cNvPr id="9" name="Rectangle 46"/>
          <p:cNvSpPr>
            <a:spLocks noGrp="1" noChangeArrowheads="1"/>
          </p:cNvSpPr>
          <p:nvPr>
            <p:ph type="sldNum" sz="quarter" idx="12"/>
          </p:nvPr>
        </p:nvSpPr>
        <p:spPr>
          <a:ln/>
        </p:spPr>
        <p:txBody>
          <a:bodyPr/>
          <a:lstStyle>
            <a:lvl1pPr>
              <a:defRPr/>
            </a:lvl1pPr>
          </a:lstStyle>
          <a:p>
            <a:pPr>
              <a:defRPr/>
            </a:pPr>
            <a:fld id="{ACBA7AB6-CE3C-4DC8-9D21-34E31E92A51D}" type="slidenum">
              <a:rPr lang="en-US" altLang="en-US">
                <a:solidFill>
                  <a:srgbClr val="FFFFFF"/>
                </a:solidFill>
              </a:rPr>
              <a:pPr>
                <a:defRPr/>
              </a:pPr>
              <a:t>‹#›</a:t>
            </a:fld>
            <a:endParaRPr lang="en-US" altLang="en-US">
              <a:solidFill>
                <a:srgbClr val="FFFFFF"/>
              </a:solidFill>
            </a:endParaRPr>
          </a:p>
        </p:txBody>
      </p:sp>
    </p:spTree>
    <p:extLst>
      <p:ext uri="{BB962C8B-B14F-4D97-AF65-F5344CB8AC3E}">
        <p14:creationId xmlns:p14="http://schemas.microsoft.com/office/powerpoint/2010/main" xmlns="" val="5834256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4"/>
          <p:cNvSpPr>
            <a:spLocks noGrp="1" noChangeArrowheads="1"/>
          </p:cNvSpPr>
          <p:nvPr>
            <p:ph type="dt" sz="half" idx="10"/>
          </p:nvPr>
        </p:nvSpPr>
        <p:spPr>
          <a:ln/>
        </p:spPr>
        <p:txBody>
          <a:bodyPr/>
          <a:lstStyle>
            <a:lvl1pPr>
              <a:defRPr/>
            </a:lvl1pPr>
          </a:lstStyle>
          <a:p>
            <a:pPr>
              <a:defRPr/>
            </a:pPr>
            <a:endParaRPr lang="en-US" altLang="en-US">
              <a:solidFill>
                <a:srgbClr val="FFFFFF"/>
              </a:solidFill>
            </a:endParaRPr>
          </a:p>
        </p:txBody>
      </p:sp>
      <p:sp>
        <p:nvSpPr>
          <p:cNvPr id="4" name="Rectangle 45"/>
          <p:cNvSpPr>
            <a:spLocks noGrp="1" noChangeArrowheads="1"/>
          </p:cNvSpPr>
          <p:nvPr>
            <p:ph type="ftr" sz="quarter" idx="11"/>
          </p:nvPr>
        </p:nvSpPr>
        <p:spPr>
          <a:ln/>
        </p:spPr>
        <p:txBody>
          <a:bodyPr/>
          <a:lstStyle>
            <a:lvl1pPr>
              <a:defRPr/>
            </a:lvl1pPr>
          </a:lstStyle>
          <a:p>
            <a:pPr>
              <a:defRPr/>
            </a:pPr>
            <a:endParaRPr lang="en-US" altLang="en-US">
              <a:solidFill>
                <a:srgbClr val="FFFFFF"/>
              </a:solidFill>
            </a:endParaRPr>
          </a:p>
        </p:txBody>
      </p:sp>
      <p:sp>
        <p:nvSpPr>
          <p:cNvPr id="5" name="Rectangle 46"/>
          <p:cNvSpPr>
            <a:spLocks noGrp="1" noChangeArrowheads="1"/>
          </p:cNvSpPr>
          <p:nvPr>
            <p:ph type="sldNum" sz="quarter" idx="12"/>
          </p:nvPr>
        </p:nvSpPr>
        <p:spPr>
          <a:ln/>
        </p:spPr>
        <p:txBody>
          <a:bodyPr/>
          <a:lstStyle>
            <a:lvl1pPr>
              <a:defRPr/>
            </a:lvl1pPr>
          </a:lstStyle>
          <a:p>
            <a:pPr>
              <a:defRPr/>
            </a:pPr>
            <a:fld id="{4BE4AC7E-28A2-4D44-B0B7-073A5B323BA5}" type="slidenum">
              <a:rPr lang="en-US" altLang="en-US">
                <a:solidFill>
                  <a:srgbClr val="FFFFFF"/>
                </a:solidFill>
              </a:rPr>
              <a:pPr>
                <a:defRPr/>
              </a:pPr>
              <a:t>‹#›</a:t>
            </a:fld>
            <a:endParaRPr lang="en-US" altLang="en-US">
              <a:solidFill>
                <a:srgbClr val="FFFFFF"/>
              </a:solidFill>
            </a:endParaRPr>
          </a:p>
        </p:txBody>
      </p:sp>
    </p:spTree>
    <p:extLst>
      <p:ext uri="{BB962C8B-B14F-4D97-AF65-F5344CB8AC3E}">
        <p14:creationId xmlns:p14="http://schemas.microsoft.com/office/powerpoint/2010/main" xmlns="" val="35302355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4"/>
          <p:cNvSpPr>
            <a:spLocks noGrp="1" noChangeArrowheads="1"/>
          </p:cNvSpPr>
          <p:nvPr>
            <p:ph type="dt" sz="half" idx="10"/>
          </p:nvPr>
        </p:nvSpPr>
        <p:spPr>
          <a:ln/>
        </p:spPr>
        <p:txBody>
          <a:bodyPr/>
          <a:lstStyle>
            <a:lvl1pPr>
              <a:defRPr/>
            </a:lvl1pPr>
          </a:lstStyle>
          <a:p>
            <a:pPr>
              <a:defRPr/>
            </a:pPr>
            <a:endParaRPr lang="en-US" altLang="en-US">
              <a:solidFill>
                <a:srgbClr val="FFFFFF"/>
              </a:solidFill>
            </a:endParaRPr>
          </a:p>
        </p:txBody>
      </p:sp>
      <p:sp>
        <p:nvSpPr>
          <p:cNvPr id="3" name="Rectangle 45"/>
          <p:cNvSpPr>
            <a:spLocks noGrp="1" noChangeArrowheads="1"/>
          </p:cNvSpPr>
          <p:nvPr>
            <p:ph type="ftr" sz="quarter" idx="11"/>
          </p:nvPr>
        </p:nvSpPr>
        <p:spPr>
          <a:ln/>
        </p:spPr>
        <p:txBody>
          <a:bodyPr/>
          <a:lstStyle>
            <a:lvl1pPr>
              <a:defRPr/>
            </a:lvl1pPr>
          </a:lstStyle>
          <a:p>
            <a:pPr>
              <a:defRPr/>
            </a:pPr>
            <a:endParaRPr lang="en-US" altLang="en-US">
              <a:solidFill>
                <a:srgbClr val="FFFFFF"/>
              </a:solidFill>
            </a:endParaRPr>
          </a:p>
        </p:txBody>
      </p:sp>
      <p:sp>
        <p:nvSpPr>
          <p:cNvPr id="4" name="Rectangle 46"/>
          <p:cNvSpPr>
            <a:spLocks noGrp="1" noChangeArrowheads="1"/>
          </p:cNvSpPr>
          <p:nvPr>
            <p:ph type="sldNum" sz="quarter" idx="12"/>
          </p:nvPr>
        </p:nvSpPr>
        <p:spPr>
          <a:ln/>
        </p:spPr>
        <p:txBody>
          <a:bodyPr/>
          <a:lstStyle>
            <a:lvl1pPr>
              <a:defRPr/>
            </a:lvl1pPr>
          </a:lstStyle>
          <a:p>
            <a:pPr>
              <a:defRPr/>
            </a:pPr>
            <a:fld id="{B28FDF33-1BCB-40BF-8F17-8263EB87BFF0}" type="slidenum">
              <a:rPr lang="en-US" altLang="en-US">
                <a:solidFill>
                  <a:srgbClr val="FFFFFF"/>
                </a:solidFill>
              </a:rPr>
              <a:pPr>
                <a:defRPr/>
              </a:pPr>
              <a:t>‹#›</a:t>
            </a:fld>
            <a:endParaRPr lang="en-US" altLang="en-US">
              <a:solidFill>
                <a:srgbClr val="FFFFFF"/>
              </a:solidFill>
            </a:endParaRPr>
          </a:p>
        </p:txBody>
      </p:sp>
    </p:spTree>
    <p:extLst>
      <p:ext uri="{BB962C8B-B14F-4D97-AF65-F5344CB8AC3E}">
        <p14:creationId xmlns:p14="http://schemas.microsoft.com/office/powerpoint/2010/main" xmlns="" val="17384948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4"/>
          <p:cNvSpPr>
            <a:spLocks noGrp="1" noChangeArrowheads="1"/>
          </p:cNvSpPr>
          <p:nvPr>
            <p:ph type="dt" sz="half" idx="10"/>
          </p:nvPr>
        </p:nvSpPr>
        <p:spPr>
          <a:ln/>
        </p:spPr>
        <p:txBody>
          <a:bodyPr/>
          <a:lstStyle>
            <a:lvl1pPr>
              <a:defRPr/>
            </a:lvl1pPr>
          </a:lstStyle>
          <a:p>
            <a:pPr>
              <a:defRPr/>
            </a:pPr>
            <a:endParaRPr lang="en-US" altLang="en-US">
              <a:solidFill>
                <a:srgbClr val="FFFFFF"/>
              </a:solidFill>
            </a:endParaRPr>
          </a:p>
        </p:txBody>
      </p:sp>
      <p:sp>
        <p:nvSpPr>
          <p:cNvPr id="6" name="Rectangle 45"/>
          <p:cNvSpPr>
            <a:spLocks noGrp="1" noChangeArrowheads="1"/>
          </p:cNvSpPr>
          <p:nvPr>
            <p:ph type="ftr" sz="quarter" idx="11"/>
          </p:nvPr>
        </p:nvSpPr>
        <p:spPr>
          <a:ln/>
        </p:spPr>
        <p:txBody>
          <a:bodyPr/>
          <a:lstStyle>
            <a:lvl1pPr>
              <a:defRPr/>
            </a:lvl1pPr>
          </a:lstStyle>
          <a:p>
            <a:pPr>
              <a:defRPr/>
            </a:pPr>
            <a:endParaRPr lang="en-US" altLang="en-US">
              <a:solidFill>
                <a:srgbClr val="FFFFFF"/>
              </a:solidFill>
            </a:endParaRPr>
          </a:p>
        </p:txBody>
      </p:sp>
      <p:sp>
        <p:nvSpPr>
          <p:cNvPr id="7" name="Rectangle 46"/>
          <p:cNvSpPr>
            <a:spLocks noGrp="1" noChangeArrowheads="1"/>
          </p:cNvSpPr>
          <p:nvPr>
            <p:ph type="sldNum" sz="quarter" idx="12"/>
          </p:nvPr>
        </p:nvSpPr>
        <p:spPr>
          <a:ln/>
        </p:spPr>
        <p:txBody>
          <a:bodyPr/>
          <a:lstStyle>
            <a:lvl1pPr>
              <a:defRPr/>
            </a:lvl1pPr>
          </a:lstStyle>
          <a:p>
            <a:pPr>
              <a:defRPr/>
            </a:pPr>
            <a:fld id="{3A31EED9-7A00-4776-991E-29E7F5518282}" type="slidenum">
              <a:rPr lang="en-US" altLang="en-US">
                <a:solidFill>
                  <a:srgbClr val="FFFFFF"/>
                </a:solidFill>
              </a:rPr>
              <a:pPr>
                <a:defRPr/>
              </a:pPr>
              <a:t>‹#›</a:t>
            </a:fld>
            <a:endParaRPr lang="en-US" altLang="en-US">
              <a:solidFill>
                <a:srgbClr val="FFFFFF"/>
              </a:solidFill>
            </a:endParaRPr>
          </a:p>
        </p:txBody>
      </p:sp>
    </p:spTree>
    <p:extLst>
      <p:ext uri="{BB962C8B-B14F-4D97-AF65-F5344CB8AC3E}">
        <p14:creationId xmlns:p14="http://schemas.microsoft.com/office/powerpoint/2010/main" xmlns="" val="36219528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4"/>
          <p:cNvSpPr>
            <a:spLocks noGrp="1" noChangeArrowheads="1"/>
          </p:cNvSpPr>
          <p:nvPr>
            <p:ph type="dt" sz="half" idx="10"/>
          </p:nvPr>
        </p:nvSpPr>
        <p:spPr>
          <a:ln/>
        </p:spPr>
        <p:txBody>
          <a:bodyPr/>
          <a:lstStyle>
            <a:lvl1pPr>
              <a:defRPr/>
            </a:lvl1pPr>
          </a:lstStyle>
          <a:p>
            <a:pPr>
              <a:defRPr/>
            </a:pPr>
            <a:endParaRPr lang="en-US" altLang="en-US">
              <a:solidFill>
                <a:srgbClr val="FFFFFF"/>
              </a:solidFill>
            </a:endParaRPr>
          </a:p>
        </p:txBody>
      </p:sp>
      <p:sp>
        <p:nvSpPr>
          <p:cNvPr id="6" name="Rectangle 45"/>
          <p:cNvSpPr>
            <a:spLocks noGrp="1" noChangeArrowheads="1"/>
          </p:cNvSpPr>
          <p:nvPr>
            <p:ph type="ftr" sz="quarter" idx="11"/>
          </p:nvPr>
        </p:nvSpPr>
        <p:spPr>
          <a:ln/>
        </p:spPr>
        <p:txBody>
          <a:bodyPr/>
          <a:lstStyle>
            <a:lvl1pPr>
              <a:defRPr/>
            </a:lvl1pPr>
          </a:lstStyle>
          <a:p>
            <a:pPr>
              <a:defRPr/>
            </a:pPr>
            <a:endParaRPr lang="en-US" altLang="en-US">
              <a:solidFill>
                <a:srgbClr val="FFFFFF"/>
              </a:solidFill>
            </a:endParaRPr>
          </a:p>
        </p:txBody>
      </p:sp>
      <p:sp>
        <p:nvSpPr>
          <p:cNvPr id="7" name="Rectangle 46"/>
          <p:cNvSpPr>
            <a:spLocks noGrp="1" noChangeArrowheads="1"/>
          </p:cNvSpPr>
          <p:nvPr>
            <p:ph type="sldNum" sz="quarter" idx="12"/>
          </p:nvPr>
        </p:nvSpPr>
        <p:spPr>
          <a:ln/>
        </p:spPr>
        <p:txBody>
          <a:bodyPr/>
          <a:lstStyle>
            <a:lvl1pPr>
              <a:defRPr/>
            </a:lvl1pPr>
          </a:lstStyle>
          <a:p>
            <a:pPr>
              <a:defRPr/>
            </a:pPr>
            <a:fld id="{DD680DF3-46B2-489B-8942-3026BB9044CE}" type="slidenum">
              <a:rPr lang="en-US" altLang="en-US">
                <a:solidFill>
                  <a:srgbClr val="FFFFFF"/>
                </a:solidFill>
              </a:rPr>
              <a:pPr>
                <a:defRPr/>
              </a:pPr>
              <a:t>‹#›</a:t>
            </a:fld>
            <a:endParaRPr lang="en-US" altLang="en-US">
              <a:solidFill>
                <a:srgbClr val="FFFFFF"/>
              </a:solidFill>
            </a:endParaRPr>
          </a:p>
        </p:txBody>
      </p:sp>
    </p:spTree>
    <p:extLst>
      <p:ext uri="{BB962C8B-B14F-4D97-AF65-F5344CB8AC3E}">
        <p14:creationId xmlns:p14="http://schemas.microsoft.com/office/powerpoint/2010/main" xmlns="" val="37017695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amma/>
                <a:shade val="57647"/>
                <a:invGamma/>
              </a:schemeClr>
            </a:gs>
            <a:gs pos="100000">
              <a:schemeClr val="bg1"/>
            </a:gs>
          </a:gsLst>
          <a:lin ang="2700000" scaled="1"/>
        </a:gra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0"/>
            <a:ext cx="9144000" cy="6856413"/>
            <a:chOff x="0" y="0"/>
            <a:chExt cx="5760" cy="4319"/>
          </a:xfrm>
        </p:grpSpPr>
        <p:sp>
          <p:nvSpPr>
            <p:cNvPr id="4099" name="Freeform 3"/>
            <p:cNvSpPr>
              <a:spLocks/>
            </p:cNvSpPr>
            <p:nvPr/>
          </p:nvSpPr>
          <p:spPr bwMode="hidden">
            <a:xfrm>
              <a:off x="0" y="12"/>
              <a:ext cx="5758" cy="3273"/>
            </a:xfrm>
            <a:custGeom>
              <a:avLst/>
              <a:gdLst>
                <a:gd name="T0" fmla="*/ 3193 w 5740"/>
                <a:gd name="T1" fmla="*/ 1816 h 3273"/>
                <a:gd name="T2" fmla="*/ 0 w 5740"/>
                <a:gd name="T3" fmla="*/ 0 h 3273"/>
                <a:gd name="T4" fmla="*/ 0 w 5740"/>
                <a:gd name="T5" fmla="*/ 522 h 3273"/>
                <a:gd name="T6" fmla="*/ 3037 w 5740"/>
                <a:gd name="T7" fmla="*/ 1978 h 3273"/>
                <a:gd name="T8" fmla="*/ 5740 w 5740"/>
                <a:gd name="T9" fmla="*/ 3273 h 3273"/>
                <a:gd name="T10" fmla="*/ 5740 w 5740"/>
                <a:gd name="T11" fmla="*/ 3267 h 3273"/>
                <a:gd name="T12" fmla="*/ 3193 w 5740"/>
                <a:gd name="T13" fmla="*/ 1816 h 3273"/>
                <a:gd name="T14" fmla="*/ 3193 w 5740"/>
                <a:gd name="T15" fmla="*/ 1816 h 327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740" h="3273">
                  <a:moveTo>
                    <a:pt x="3193" y="1816"/>
                  </a:moveTo>
                  <a:lnTo>
                    <a:pt x="0" y="0"/>
                  </a:lnTo>
                  <a:lnTo>
                    <a:pt x="0" y="522"/>
                  </a:lnTo>
                  <a:lnTo>
                    <a:pt x="3037" y="1978"/>
                  </a:lnTo>
                  <a:lnTo>
                    <a:pt x="5740" y="3273"/>
                  </a:lnTo>
                  <a:lnTo>
                    <a:pt x="5740" y="3267"/>
                  </a:lnTo>
                  <a:lnTo>
                    <a:pt x="3193" y="1816"/>
                  </a:lnTo>
                  <a:lnTo>
                    <a:pt x="3193" y="1816"/>
                  </a:lnTo>
                  <a:close/>
                </a:path>
              </a:pathLst>
            </a:custGeom>
            <a:gradFill rotWithShape="0">
              <a:gsLst>
                <a:gs pos="0">
                  <a:schemeClr val="bg2">
                    <a:gamma/>
                    <a:shade val="63529"/>
                    <a:invGamma/>
                  </a:schemeClr>
                </a:gs>
                <a:gs pos="100000">
                  <a:schemeClr val="bg2"/>
                </a:gs>
              </a:gsLst>
              <a:lin ang="0" scaled="1"/>
            </a:grad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algn="r" fontAlgn="base">
                <a:spcBef>
                  <a:spcPct val="0"/>
                </a:spcBef>
                <a:spcAft>
                  <a:spcPct val="0"/>
                </a:spcAft>
                <a:defRPr/>
              </a:pPr>
              <a:endParaRPr lang="en-US">
                <a:solidFill>
                  <a:srgbClr val="FFFFFF"/>
                </a:solidFill>
              </a:endParaRPr>
            </a:p>
          </p:txBody>
        </p:sp>
        <p:sp>
          <p:nvSpPr>
            <p:cNvPr id="4100" name="Freeform 4"/>
            <p:cNvSpPr>
              <a:spLocks/>
            </p:cNvSpPr>
            <p:nvPr/>
          </p:nvSpPr>
          <p:spPr bwMode="hidden">
            <a:xfrm>
              <a:off x="149" y="0"/>
              <a:ext cx="5609" cy="3243"/>
            </a:xfrm>
            <a:custGeom>
              <a:avLst/>
              <a:gdLst>
                <a:gd name="T0" fmla="*/ 3163 w 5591"/>
                <a:gd name="T1" fmla="*/ 1714 h 3243"/>
                <a:gd name="T2" fmla="*/ 431 w 5591"/>
                <a:gd name="T3" fmla="*/ 0 h 3243"/>
                <a:gd name="T4" fmla="*/ 0 w 5591"/>
                <a:gd name="T5" fmla="*/ 0 h 3243"/>
                <a:gd name="T6" fmla="*/ 3086 w 5591"/>
                <a:gd name="T7" fmla="*/ 1786 h 3243"/>
                <a:gd name="T8" fmla="*/ 5591 w 5591"/>
                <a:gd name="T9" fmla="*/ 3243 h 3243"/>
                <a:gd name="T10" fmla="*/ 5591 w 5591"/>
                <a:gd name="T11" fmla="*/ 3237 h 3243"/>
                <a:gd name="T12" fmla="*/ 3163 w 5591"/>
                <a:gd name="T13" fmla="*/ 1714 h 3243"/>
                <a:gd name="T14" fmla="*/ 3163 w 5591"/>
                <a:gd name="T15" fmla="*/ 1714 h 324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591" h="3243">
                  <a:moveTo>
                    <a:pt x="3163" y="1714"/>
                  </a:moveTo>
                  <a:lnTo>
                    <a:pt x="431" y="0"/>
                  </a:lnTo>
                  <a:lnTo>
                    <a:pt x="0" y="0"/>
                  </a:lnTo>
                  <a:lnTo>
                    <a:pt x="3086" y="1786"/>
                  </a:lnTo>
                  <a:lnTo>
                    <a:pt x="5591" y="3243"/>
                  </a:lnTo>
                  <a:lnTo>
                    <a:pt x="5591" y="3237"/>
                  </a:lnTo>
                  <a:lnTo>
                    <a:pt x="3163" y="1714"/>
                  </a:lnTo>
                  <a:lnTo>
                    <a:pt x="3163" y="1714"/>
                  </a:lnTo>
                  <a:close/>
                </a:path>
              </a:pathLst>
            </a:custGeom>
            <a:gradFill rotWithShape="0">
              <a:gsLst>
                <a:gs pos="0">
                  <a:schemeClr val="bg1">
                    <a:gamma/>
                    <a:shade val="60784"/>
                    <a:invGamma/>
                  </a:schemeClr>
                </a:gs>
                <a:gs pos="100000">
                  <a:schemeClr val="bg1"/>
                </a:gs>
              </a:gsLst>
              <a:lin ang="2700000" scaled="1"/>
            </a:grad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algn="r" fontAlgn="base">
                <a:spcBef>
                  <a:spcPct val="0"/>
                </a:spcBef>
                <a:spcAft>
                  <a:spcPct val="0"/>
                </a:spcAft>
                <a:defRPr/>
              </a:pPr>
              <a:endParaRPr lang="en-US">
                <a:solidFill>
                  <a:srgbClr val="FFFFFF"/>
                </a:solidFill>
              </a:endParaRPr>
            </a:p>
          </p:txBody>
        </p:sp>
        <p:sp>
          <p:nvSpPr>
            <p:cNvPr id="4101" name="Freeform 5"/>
            <p:cNvSpPr>
              <a:spLocks/>
            </p:cNvSpPr>
            <p:nvPr/>
          </p:nvSpPr>
          <p:spPr bwMode="hidden">
            <a:xfrm>
              <a:off x="0" y="3433"/>
              <a:ext cx="4038" cy="191"/>
            </a:xfrm>
            <a:custGeom>
              <a:avLst/>
              <a:gdLst>
                <a:gd name="T0" fmla="*/ 0 w 4042"/>
                <a:gd name="T1" fmla="*/ 156 h 192"/>
                <a:gd name="T2" fmla="*/ 4042 w 4042"/>
                <a:gd name="T3" fmla="*/ 192 h 192"/>
                <a:gd name="T4" fmla="*/ 4042 w 4042"/>
                <a:gd name="T5" fmla="*/ 144 h 192"/>
                <a:gd name="T6" fmla="*/ 0 w 4042"/>
                <a:gd name="T7" fmla="*/ 0 h 192"/>
                <a:gd name="T8" fmla="*/ 0 w 4042"/>
                <a:gd name="T9" fmla="*/ 156 h 192"/>
                <a:gd name="T10" fmla="*/ 0 w 4042"/>
                <a:gd name="T11" fmla="*/ 156 h 192"/>
              </a:gdLst>
              <a:ahLst/>
              <a:cxnLst>
                <a:cxn ang="0">
                  <a:pos x="T0" y="T1"/>
                </a:cxn>
                <a:cxn ang="0">
                  <a:pos x="T2" y="T3"/>
                </a:cxn>
                <a:cxn ang="0">
                  <a:pos x="T4" y="T5"/>
                </a:cxn>
                <a:cxn ang="0">
                  <a:pos x="T6" y="T7"/>
                </a:cxn>
                <a:cxn ang="0">
                  <a:pos x="T8" y="T9"/>
                </a:cxn>
                <a:cxn ang="0">
                  <a:pos x="T10" y="T11"/>
                </a:cxn>
              </a:cxnLst>
              <a:rect l="0" t="0" r="r" b="b"/>
              <a:pathLst>
                <a:path w="4042" h="192">
                  <a:moveTo>
                    <a:pt x="0" y="156"/>
                  </a:moveTo>
                  <a:lnTo>
                    <a:pt x="4042" y="192"/>
                  </a:lnTo>
                  <a:lnTo>
                    <a:pt x="4042" y="144"/>
                  </a:lnTo>
                  <a:lnTo>
                    <a:pt x="0" y="0"/>
                  </a:lnTo>
                  <a:lnTo>
                    <a:pt x="0" y="156"/>
                  </a:lnTo>
                  <a:lnTo>
                    <a:pt x="0" y="156"/>
                  </a:lnTo>
                  <a:close/>
                </a:path>
              </a:pathLst>
            </a:custGeom>
            <a:gradFill rotWithShape="0">
              <a:gsLst>
                <a:gs pos="0">
                  <a:schemeClr val="bg2">
                    <a:gamma/>
                    <a:shade val="75686"/>
                    <a:invGamma/>
                  </a:schemeClr>
                </a:gs>
                <a:gs pos="100000">
                  <a:schemeClr val="bg2"/>
                </a:gs>
              </a:gsLst>
              <a:lin ang="0" scaled="1"/>
            </a:grad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algn="r" fontAlgn="base">
                <a:spcBef>
                  <a:spcPct val="0"/>
                </a:spcBef>
                <a:spcAft>
                  <a:spcPct val="0"/>
                </a:spcAft>
                <a:defRPr/>
              </a:pPr>
              <a:endParaRPr lang="en-US">
                <a:solidFill>
                  <a:srgbClr val="FFFFFF"/>
                </a:solidFill>
              </a:endParaRPr>
            </a:p>
          </p:txBody>
        </p:sp>
        <p:sp>
          <p:nvSpPr>
            <p:cNvPr id="1035" name="Freeform 6"/>
            <p:cNvSpPr>
              <a:spLocks/>
            </p:cNvSpPr>
            <p:nvPr/>
          </p:nvSpPr>
          <p:spPr bwMode="hidden">
            <a:xfrm>
              <a:off x="4038" y="3577"/>
              <a:ext cx="1720" cy="65"/>
            </a:xfrm>
            <a:custGeom>
              <a:avLst/>
              <a:gdLst>
                <a:gd name="T0" fmla="*/ 1716 w 1722"/>
                <a:gd name="T1" fmla="*/ 63 h 66"/>
                <a:gd name="T2" fmla="*/ 1716 w 1722"/>
                <a:gd name="T3" fmla="*/ 57 h 66"/>
                <a:gd name="T4" fmla="*/ 0 w 1722"/>
                <a:gd name="T5" fmla="*/ 0 h 66"/>
                <a:gd name="T6" fmla="*/ 0 w 1722"/>
                <a:gd name="T7" fmla="*/ 45 h 66"/>
                <a:gd name="T8" fmla="*/ 1716 w 1722"/>
                <a:gd name="T9" fmla="*/ 63 h 66"/>
                <a:gd name="T10" fmla="*/ 1716 w 1722"/>
                <a:gd name="T11" fmla="*/ 63 h 6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722" h="66">
                  <a:moveTo>
                    <a:pt x="1722" y="66"/>
                  </a:moveTo>
                  <a:lnTo>
                    <a:pt x="1722" y="60"/>
                  </a:lnTo>
                  <a:lnTo>
                    <a:pt x="0" y="0"/>
                  </a:lnTo>
                  <a:lnTo>
                    <a:pt x="0" y="48"/>
                  </a:lnTo>
                  <a:lnTo>
                    <a:pt x="1722" y="66"/>
                  </a:lnTo>
                  <a:close/>
                </a:path>
              </a:pathLst>
            </a:custGeom>
            <a:gradFill rotWithShape="0">
              <a:gsLst>
                <a:gs pos="0">
                  <a:schemeClr val="bg2"/>
                </a:gs>
                <a:gs pos="100000">
                  <a:schemeClr val="bg1"/>
                </a:gs>
              </a:gsLst>
              <a:lin ang="0" scaled="1"/>
            </a:grad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algn="r" fontAlgn="base">
                <a:spcBef>
                  <a:spcPct val="0"/>
                </a:spcBef>
                <a:spcAft>
                  <a:spcPct val="0"/>
                </a:spcAft>
              </a:pPr>
              <a:endParaRPr lang="en-US" smtClean="0">
                <a:solidFill>
                  <a:srgbClr val="FFFFFF"/>
                </a:solidFill>
              </a:endParaRPr>
            </a:p>
          </p:txBody>
        </p:sp>
        <p:sp>
          <p:nvSpPr>
            <p:cNvPr id="4103" name="Freeform 7"/>
            <p:cNvSpPr>
              <a:spLocks/>
            </p:cNvSpPr>
            <p:nvPr/>
          </p:nvSpPr>
          <p:spPr bwMode="hidden">
            <a:xfrm>
              <a:off x="0" y="3726"/>
              <a:ext cx="4784" cy="329"/>
            </a:xfrm>
            <a:custGeom>
              <a:avLst/>
              <a:gdLst>
                <a:gd name="T0" fmla="*/ 0 w 4789"/>
                <a:gd name="T1" fmla="*/ 329 h 329"/>
                <a:gd name="T2" fmla="*/ 4789 w 4789"/>
                <a:gd name="T3" fmla="*/ 77 h 329"/>
                <a:gd name="T4" fmla="*/ 4789 w 4789"/>
                <a:gd name="T5" fmla="*/ 0 h 329"/>
                <a:gd name="T6" fmla="*/ 0 w 4789"/>
                <a:gd name="T7" fmla="*/ 107 h 329"/>
                <a:gd name="T8" fmla="*/ 0 w 4789"/>
                <a:gd name="T9" fmla="*/ 329 h 329"/>
                <a:gd name="T10" fmla="*/ 0 w 4789"/>
                <a:gd name="T11" fmla="*/ 329 h 329"/>
              </a:gdLst>
              <a:ahLst/>
              <a:cxnLst>
                <a:cxn ang="0">
                  <a:pos x="T0" y="T1"/>
                </a:cxn>
                <a:cxn ang="0">
                  <a:pos x="T2" y="T3"/>
                </a:cxn>
                <a:cxn ang="0">
                  <a:pos x="T4" y="T5"/>
                </a:cxn>
                <a:cxn ang="0">
                  <a:pos x="T6" y="T7"/>
                </a:cxn>
                <a:cxn ang="0">
                  <a:pos x="T8" y="T9"/>
                </a:cxn>
                <a:cxn ang="0">
                  <a:pos x="T10" y="T11"/>
                </a:cxn>
              </a:cxnLst>
              <a:rect l="0" t="0" r="r" b="b"/>
              <a:pathLst>
                <a:path w="4789" h="329">
                  <a:moveTo>
                    <a:pt x="0" y="329"/>
                  </a:moveTo>
                  <a:lnTo>
                    <a:pt x="4789" y="77"/>
                  </a:lnTo>
                  <a:lnTo>
                    <a:pt x="4789" y="0"/>
                  </a:lnTo>
                  <a:lnTo>
                    <a:pt x="0" y="107"/>
                  </a:lnTo>
                  <a:lnTo>
                    <a:pt x="0" y="329"/>
                  </a:lnTo>
                  <a:lnTo>
                    <a:pt x="0" y="329"/>
                  </a:lnTo>
                  <a:close/>
                </a:path>
              </a:pathLst>
            </a:custGeom>
            <a:gradFill rotWithShape="0">
              <a:gsLst>
                <a:gs pos="0">
                  <a:schemeClr val="bg1">
                    <a:gamma/>
                    <a:shade val="81961"/>
                    <a:invGamma/>
                  </a:schemeClr>
                </a:gs>
                <a:gs pos="100000">
                  <a:schemeClr val="bg1"/>
                </a:gs>
              </a:gsLst>
              <a:lin ang="0" scaled="1"/>
            </a:gradFill>
            <a:ln>
              <a:noFill/>
            </a:ln>
            <a:effectLst/>
            <a:extLst>
              <a:ext uri="{91240B29-F687-4F45-9708-019B960494DF}">
                <a14:hiddenLine xmlns:a14="http://schemas.microsoft.com/office/drawing/2010/main" xmlns="" w="9525" cap="flat" cmpd="sng">
                  <a:solidFill>
                    <a:srgbClr val="000000"/>
                  </a:solidFill>
                  <a:prstDash val="solid"/>
                  <a:round/>
                  <a:headEnd type="none" w="med" len="med"/>
                  <a:tailEnd type="none" w="med" len="me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lgn="r" fontAlgn="base">
                <a:spcBef>
                  <a:spcPct val="0"/>
                </a:spcBef>
                <a:spcAft>
                  <a:spcPct val="0"/>
                </a:spcAft>
                <a:defRPr/>
              </a:pPr>
              <a:endParaRPr lang="en-US">
                <a:solidFill>
                  <a:srgbClr val="FFFFFF"/>
                </a:solidFill>
              </a:endParaRPr>
            </a:p>
          </p:txBody>
        </p:sp>
        <p:sp>
          <p:nvSpPr>
            <p:cNvPr id="1037" name="Freeform 8"/>
            <p:cNvSpPr>
              <a:spLocks/>
            </p:cNvSpPr>
            <p:nvPr/>
          </p:nvSpPr>
          <p:spPr bwMode="hidden">
            <a:xfrm>
              <a:off x="4784" y="3702"/>
              <a:ext cx="974" cy="101"/>
            </a:xfrm>
            <a:custGeom>
              <a:avLst/>
              <a:gdLst>
                <a:gd name="T0" fmla="*/ 972 w 975"/>
                <a:gd name="T1" fmla="*/ 48 h 101"/>
                <a:gd name="T2" fmla="*/ 972 w 975"/>
                <a:gd name="T3" fmla="*/ 0 h 101"/>
                <a:gd name="T4" fmla="*/ 0 w 975"/>
                <a:gd name="T5" fmla="*/ 24 h 101"/>
                <a:gd name="T6" fmla="*/ 0 w 975"/>
                <a:gd name="T7" fmla="*/ 101 h 101"/>
                <a:gd name="T8" fmla="*/ 972 w 975"/>
                <a:gd name="T9" fmla="*/ 48 h 101"/>
                <a:gd name="T10" fmla="*/ 972 w 975"/>
                <a:gd name="T11" fmla="*/ 48 h 101"/>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975" h="101">
                  <a:moveTo>
                    <a:pt x="975" y="48"/>
                  </a:moveTo>
                  <a:lnTo>
                    <a:pt x="975" y="0"/>
                  </a:lnTo>
                  <a:lnTo>
                    <a:pt x="0" y="24"/>
                  </a:lnTo>
                  <a:lnTo>
                    <a:pt x="0" y="101"/>
                  </a:lnTo>
                  <a:lnTo>
                    <a:pt x="975" y="48"/>
                  </a:lnTo>
                  <a:close/>
                </a:path>
              </a:pathLst>
            </a:custGeom>
            <a:solidFill>
              <a:schemeClr val="bg1"/>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algn="r" fontAlgn="base">
                <a:spcBef>
                  <a:spcPct val="0"/>
                </a:spcBef>
                <a:spcAft>
                  <a:spcPct val="0"/>
                </a:spcAft>
              </a:pPr>
              <a:endParaRPr lang="en-US" smtClean="0">
                <a:solidFill>
                  <a:srgbClr val="FFFFFF"/>
                </a:solidFill>
              </a:endParaRPr>
            </a:p>
          </p:txBody>
        </p:sp>
        <p:sp>
          <p:nvSpPr>
            <p:cNvPr id="1038" name="Freeform 9"/>
            <p:cNvSpPr>
              <a:spLocks/>
            </p:cNvSpPr>
            <p:nvPr/>
          </p:nvSpPr>
          <p:spPr bwMode="hidden">
            <a:xfrm>
              <a:off x="3619" y="3815"/>
              <a:ext cx="2139" cy="198"/>
            </a:xfrm>
            <a:custGeom>
              <a:avLst/>
              <a:gdLst>
                <a:gd name="T0" fmla="*/ 2135 w 2141"/>
                <a:gd name="T1" fmla="*/ 0 h 198"/>
                <a:gd name="T2" fmla="*/ 0 w 2141"/>
                <a:gd name="T3" fmla="*/ 156 h 198"/>
                <a:gd name="T4" fmla="*/ 0 w 2141"/>
                <a:gd name="T5" fmla="*/ 198 h 198"/>
                <a:gd name="T6" fmla="*/ 2135 w 2141"/>
                <a:gd name="T7" fmla="*/ 0 h 198"/>
                <a:gd name="T8" fmla="*/ 2135 w 2141"/>
                <a:gd name="T9" fmla="*/ 0 h 19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141" h="198">
                  <a:moveTo>
                    <a:pt x="2141" y="0"/>
                  </a:moveTo>
                  <a:lnTo>
                    <a:pt x="0" y="156"/>
                  </a:lnTo>
                  <a:lnTo>
                    <a:pt x="0" y="198"/>
                  </a:lnTo>
                  <a:lnTo>
                    <a:pt x="2141" y="0"/>
                  </a:lnTo>
                  <a:close/>
                </a:path>
              </a:pathLst>
            </a:custGeom>
            <a:solidFill>
              <a:schemeClr val="bg1"/>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algn="r" fontAlgn="base">
                <a:spcBef>
                  <a:spcPct val="0"/>
                </a:spcBef>
                <a:spcAft>
                  <a:spcPct val="0"/>
                </a:spcAft>
              </a:pPr>
              <a:endParaRPr lang="en-US" smtClean="0">
                <a:solidFill>
                  <a:srgbClr val="FFFFFF"/>
                </a:solidFill>
              </a:endParaRPr>
            </a:p>
          </p:txBody>
        </p:sp>
        <p:sp>
          <p:nvSpPr>
            <p:cNvPr id="4106" name="Freeform 10"/>
            <p:cNvSpPr>
              <a:spLocks/>
            </p:cNvSpPr>
            <p:nvPr/>
          </p:nvSpPr>
          <p:spPr bwMode="hidden">
            <a:xfrm>
              <a:off x="0" y="3971"/>
              <a:ext cx="3619" cy="348"/>
            </a:xfrm>
            <a:custGeom>
              <a:avLst/>
              <a:gdLst>
                <a:gd name="T0" fmla="*/ 0 w 3623"/>
                <a:gd name="T1" fmla="*/ 348 h 348"/>
                <a:gd name="T2" fmla="*/ 311 w 3623"/>
                <a:gd name="T3" fmla="*/ 348 h 348"/>
                <a:gd name="T4" fmla="*/ 3623 w 3623"/>
                <a:gd name="T5" fmla="*/ 42 h 348"/>
                <a:gd name="T6" fmla="*/ 3623 w 3623"/>
                <a:gd name="T7" fmla="*/ 0 h 348"/>
                <a:gd name="T8" fmla="*/ 0 w 3623"/>
                <a:gd name="T9" fmla="*/ 264 h 348"/>
                <a:gd name="T10" fmla="*/ 0 w 3623"/>
                <a:gd name="T11" fmla="*/ 348 h 348"/>
                <a:gd name="T12" fmla="*/ 0 w 3623"/>
                <a:gd name="T13" fmla="*/ 348 h 348"/>
              </a:gdLst>
              <a:ahLst/>
              <a:cxnLst>
                <a:cxn ang="0">
                  <a:pos x="T0" y="T1"/>
                </a:cxn>
                <a:cxn ang="0">
                  <a:pos x="T2" y="T3"/>
                </a:cxn>
                <a:cxn ang="0">
                  <a:pos x="T4" y="T5"/>
                </a:cxn>
                <a:cxn ang="0">
                  <a:pos x="T6" y="T7"/>
                </a:cxn>
                <a:cxn ang="0">
                  <a:pos x="T8" y="T9"/>
                </a:cxn>
                <a:cxn ang="0">
                  <a:pos x="T10" y="T11"/>
                </a:cxn>
                <a:cxn ang="0">
                  <a:pos x="T12" y="T13"/>
                </a:cxn>
              </a:cxnLst>
              <a:rect l="0" t="0" r="r" b="b"/>
              <a:pathLst>
                <a:path w="3623" h="348">
                  <a:moveTo>
                    <a:pt x="0" y="348"/>
                  </a:moveTo>
                  <a:lnTo>
                    <a:pt x="311" y="348"/>
                  </a:lnTo>
                  <a:lnTo>
                    <a:pt x="3623" y="42"/>
                  </a:lnTo>
                  <a:lnTo>
                    <a:pt x="3623" y="0"/>
                  </a:lnTo>
                  <a:lnTo>
                    <a:pt x="0" y="264"/>
                  </a:lnTo>
                  <a:lnTo>
                    <a:pt x="0" y="348"/>
                  </a:lnTo>
                  <a:lnTo>
                    <a:pt x="0" y="348"/>
                  </a:lnTo>
                  <a:close/>
                </a:path>
              </a:pathLst>
            </a:custGeom>
            <a:gradFill rotWithShape="0">
              <a:gsLst>
                <a:gs pos="0">
                  <a:schemeClr val="bg1">
                    <a:gamma/>
                    <a:shade val="72549"/>
                    <a:invGamma/>
                  </a:schemeClr>
                </a:gs>
                <a:gs pos="100000">
                  <a:schemeClr val="bg1"/>
                </a:gs>
              </a:gsLst>
              <a:lin ang="0" scaled="1"/>
            </a:grad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algn="r" fontAlgn="base">
                <a:spcBef>
                  <a:spcPct val="0"/>
                </a:spcBef>
                <a:spcAft>
                  <a:spcPct val="0"/>
                </a:spcAft>
                <a:defRPr/>
              </a:pPr>
              <a:endParaRPr lang="en-US">
                <a:solidFill>
                  <a:srgbClr val="FFFFFF"/>
                </a:solidFill>
              </a:endParaRPr>
            </a:p>
          </p:txBody>
        </p:sp>
        <p:sp>
          <p:nvSpPr>
            <p:cNvPr id="1040" name="Freeform 11"/>
            <p:cNvSpPr>
              <a:spLocks/>
            </p:cNvSpPr>
            <p:nvPr/>
          </p:nvSpPr>
          <p:spPr bwMode="hidden">
            <a:xfrm>
              <a:off x="2097" y="4043"/>
              <a:ext cx="2514" cy="276"/>
            </a:xfrm>
            <a:custGeom>
              <a:avLst/>
              <a:gdLst>
                <a:gd name="T0" fmla="*/ 2173 w 2517"/>
                <a:gd name="T1" fmla="*/ 276 h 276"/>
                <a:gd name="T2" fmla="*/ 2508 w 2517"/>
                <a:gd name="T3" fmla="*/ 204 h 276"/>
                <a:gd name="T4" fmla="*/ 2251 w 2517"/>
                <a:gd name="T5" fmla="*/ 0 h 276"/>
                <a:gd name="T6" fmla="*/ 0 w 2517"/>
                <a:gd name="T7" fmla="*/ 276 h 276"/>
                <a:gd name="T8" fmla="*/ 2173 w 2517"/>
                <a:gd name="T9" fmla="*/ 276 h 276"/>
                <a:gd name="T10" fmla="*/ 2173 w 2517"/>
                <a:gd name="T11" fmla="*/ 276 h 27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517" h="276">
                  <a:moveTo>
                    <a:pt x="2182" y="276"/>
                  </a:moveTo>
                  <a:lnTo>
                    <a:pt x="2517" y="204"/>
                  </a:lnTo>
                  <a:lnTo>
                    <a:pt x="2260" y="0"/>
                  </a:lnTo>
                  <a:lnTo>
                    <a:pt x="0" y="276"/>
                  </a:lnTo>
                  <a:lnTo>
                    <a:pt x="2182" y="276"/>
                  </a:lnTo>
                  <a:close/>
                </a:path>
              </a:pathLst>
            </a:custGeom>
            <a:solidFill>
              <a:schemeClr val="bg1"/>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algn="r" fontAlgn="base">
                <a:spcBef>
                  <a:spcPct val="0"/>
                </a:spcBef>
                <a:spcAft>
                  <a:spcPct val="0"/>
                </a:spcAft>
              </a:pPr>
              <a:endParaRPr lang="en-US" smtClean="0">
                <a:solidFill>
                  <a:srgbClr val="FFFFFF"/>
                </a:solidFill>
              </a:endParaRPr>
            </a:p>
          </p:txBody>
        </p:sp>
        <p:sp>
          <p:nvSpPr>
            <p:cNvPr id="4108" name="Freeform 12"/>
            <p:cNvSpPr>
              <a:spLocks/>
            </p:cNvSpPr>
            <p:nvPr/>
          </p:nvSpPr>
          <p:spPr bwMode="hidden">
            <a:xfrm>
              <a:off x="4354" y="3869"/>
              <a:ext cx="1404" cy="378"/>
            </a:xfrm>
            <a:custGeom>
              <a:avLst/>
              <a:gdLst>
                <a:gd name="T0" fmla="*/ 1405 w 1405"/>
                <a:gd name="T1" fmla="*/ 126 h 378"/>
                <a:gd name="T2" fmla="*/ 1405 w 1405"/>
                <a:gd name="T3" fmla="*/ 0 h 378"/>
                <a:gd name="T4" fmla="*/ 0 w 1405"/>
                <a:gd name="T5" fmla="*/ 174 h 378"/>
                <a:gd name="T6" fmla="*/ 257 w 1405"/>
                <a:gd name="T7" fmla="*/ 378 h 378"/>
                <a:gd name="T8" fmla="*/ 1405 w 1405"/>
                <a:gd name="T9" fmla="*/ 126 h 378"/>
                <a:gd name="T10" fmla="*/ 1405 w 1405"/>
                <a:gd name="T11" fmla="*/ 126 h 378"/>
              </a:gdLst>
              <a:ahLst/>
              <a:cxnLst>
                <a:cxn ang="0">
                  <a:pos x="T0" y="T1"/>
                </a:cxn>
                <a:cxn ang="0">
                  <a:pos x="T2" y="T3"/>
                </a:cxn>
                <a:cxn ang="0">
                  <a:pos x="T4" y="T5"/>
                </a:cxn>
                <a:cxn ang="0">
                  <a:pos x="T6" y="T7"/>
                </a:cxn>
                <a:cxn ang="0">
                  <a:pos x="T8" y="T9"/>
                </a:cxn>
                <a:cxn ang="0">
                  <a:pos x="T10" y="T11"/>
                </a:cxn>
              </a:cxnLst>
              <a:rect l="0" t="0" r="r" b="b"/>
              <a:pathLst>
                <a:path w="1405" h="378">
                  <a:moveTo>
                    <a:pt x="1405" y="126"/>
                  </a:moveTo>
                  <a:lnTo>
                    <a:pt x="1405" y="0"/>
                  </a:lnTo>
                  <a:lnTo>
                    <a:pt x="0" y="174"/>
                  </a:lnTo>
                  <a:lnTo>
                    <a:pt x="257" y="378"/>
                  </a:lnTo>
                  <a:lnTo>
                    <a:pt x="1405" y="126"/>
                  </a:lnTo>
                  <a:lnTo>
                    <a:pt x="1405" y="126"/>
                  </a:lnTo>
                  <a:close/>
                </a:path>
              </a:pathLst>
            </a:custGeom>
            <a:gradFill rotWithShape="0">
              <a:gsLst>
                <a:gs pos="0">
                  <a:schemeClr val="bg1"/>
                </a:gs>
                <a:gs pos="100000">
                  <a:schemeClr val="bg1">
                    <a:gamma/>
                    <a:tint val="96863"/>
                    <a:invGamma/>
                  </a:schemeClr>
                </a:gs>
              </a:gsLst>
              <a:lin ang="0" scaled="1"/>
            </a:grad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algn="r" fontAlgn="base">
                <a:spcBef>
                  <a:spcPct val="0"/>
                </a:spcBef>
                <a:spcAft>
                  <a:spcPct val="0"/>
                </a:spcAft>
                <a:defRPr/>
              </a:pPr>
              <a:endParaRPr lang="en-US">
                <a:solidFill>
                  <a:srgbClr val="FFFFFF"/>
                </a:solidFill>
              </a:endParaRPr>
            </a:p>
          </p:txBody>
        </p:sp>
        <p:sp>
          <p:nvSpPr>
            <p:cNvPr id="1042" name="Freeform 13"/>
            <p:cNvSpPr>
              <a:spLocks/>
            </p:cNvSpPr>
            <p:nvPr/>
          </p:nvSpPr>
          <p:spPr bwMode="hidden">
            <a:xfrm>
              <a:off x="5030" y="3151"/>
              <a:ext cx="728" cy="240"/>
            </a:xfrm>
            <a:custGeom>
              <a:avLst/>
              <a:gdLst>
                <a:gd name="T0" fmla="*/ 726 w 729"/>
                <a:gd name="T1" fmla="*/ 240 h 240"/>
                <a:gd name="T2" fmla="*/ 0 w 729"/>
                <a:gd name="T3" fmla="*/ 0 h 240"/>
                <a:gd name="T4" fmla="*/ 0 w 729"/>
                <a:gd name="T5" fmla="*/ 6 h 240"/>
                <a:gd name="T6" fmla="*/ 726 w 729"/>
                <a:gd name="T7" fmla="*/ 240 h 240"/>
                <a:gd name="T8" fmla="*/ 726 w 729"/>
                <a:gd name="T9" fmla="*/ 240 h 24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729" h="240">
                  <a:moveTo>
                    <a:pt x="729" y="240"/>
                  </a:moveTo>
                  <a:lnTo>
                    <a:pt x="0" y="0"/>
                  </a:lnTo>
                  <a:lnTo>
                    <a:pt x="0" y="6"/>
                  </a:lnTo>
                  <a:lnTo>
                    <a:pt x="729" y="240"/>
                  </a:lnTo>
                  <a:close/>
                </a:path>
              </a:pathLst>
            </a:custGeom>
            <a:solidFill>
              <a:schemeClr val="bg1"/>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algn="r" fontAlgn="base">
                <a:spcBef>
                  <a:spcPct val="0"/>
                </a:spcBef>
                <a:spcAft>
                  <a:spcPct val="0"/>
                </a:spcAft>
              </a:pPr>
              <a:endParaRPr lang="en-US" smtClean="0">
                <a:solidFill>
                  <a:srgbClr val="FFFFFF"/>
                </a:solidFill>
              </a:endParaRPr>
            </a:p>
          </p:txBody>
        </p:sp>
        <p:sp>
          <p:nvSpPr>
            <p:cNvPr id="4110" name="Freeform 14"/>
            <p:cNvSpPr>
              <a:spLocks/>
            </p:cNvSpPr>
            <p:nvPr/>
          </p:nvSpPr>
          <p:spPr bwMode="hidden">
            <a:xfrm>
              <a:off x="0" y="1486"/>
              <a:ext cx="5030" cy="1671"/>
            </a:xfrm>
            <a:custGeom>
              <a:avLst/>
              <a:gdLst>
                <a:gd name="T0" fmla="*/ 0 w 5035"/>
                <a:gd name="T1" fmla="*/ 72 h 1672"/>
                <a:gd name="T2" fmla="*/ 5035 w 5035"/>
                <a:gd name="T3" fmla="*/ 1672 h 1672"/>
                <a:gd name="T4" fmla="*/ 5035 w 5035"/>
                <a:gd name="T5" fmla="*/ 1666 h 1672"/>
                <a:gd name="T6" fmla="*/ 0 w 5035"/>
                <a:gd name="T7" fmla="*/ 0 h 1672"/>
                <a:gd name="T8" fmla="*/ 0 w 5035"/>
                <a:gd name="T9" fmla="*/ 72 h 1672"/>
                <a:gd name="T10" fmla="*/ 0 w 5035"/>
                <a:gd name="T11" fmla="*/ 72 h 1672"/>
              </a:gdLst>
              <a:ahLst/>
              <a:cxnLst>
                <a:cxn ang="0">
                  <a:pos x="T0" y="T1"/>
                </a:cxn>
                <a:cxn ang="0">
                  <a:pos x="T2" y="T3"/>
                </a:cxn>
                <a:cxn ang="0">
                  <a:pos x="T4" y="T5"/>
                </a:cxn>
                <a:cxn ang="0">
                  <a:pos x="T6" y="T7"/>
                </a:cxn>
                <a:cxn ang="0">
                  <a:pos x="T8" y="T9"/>
                </a:cxn>
                <a:cxn ang="0">
                  <a:pos x="T10" y="T11"/>
                </a:cxn>
              </a:cxnLst>
              <a:rect l="0" t="0" r="r" b="b"/>
              <a:pathLst>
                <a:path w="5035" h="1672">
                  <a:moveTo>
                    <a:pt x="0" y="72"/>
                  </a:moveTo>
                  <a:lnTo>
                    <a:pt x="5035" y="1672"/>
                  </a:lnTo>
                  <a:lnTo>
                    <a:pt x="5035" y="1666"/>
                  </a:lnTo>
                  <a:lnTo>
                    <a:pt x="0" y="0"/>
                  </a:lnTo>
                  <a:lnTo>
                    <a:pt x="0" y="72"/>
                  </a:lnTo>
                  <a:lnTo>
                    <a:pt x="0" y="72"/>
                  </a:lnTo>
                  <a:close/>
                </a:path>
              </a:pathLst>
            </a:custGeom>
            <a:gradFill rotWithShape="0">
              <a:gsLst>
                <a:gs pos="0">
                  <a:schemeClr val="bg1">
                    <a:gamma/>
                    <a:shade val="54510"/>
                    <a:invGamma/>
                  </a:schemeClr>
                </a:gs>
                <a:gs pos="100000">
                  <a:schemeClr val="bg1"/>
                </a:gs>
              </a:gsLst>
              <a:lin ang="2700000" scaled="1"/>
            </a:grad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algn="r" fontAlgn="base">
                <a:spcBef>
                  <a:spcPct val="0"/>
                </a:spcBef>
                <a:spcAft>
                  <a:spcPct val="0"/>
                </a:spcAft>
                <a:defRPr/>
              </a:pPr>
              <a:endParaRPr lang="en-US">
                <a:solidFill>
                  <a:srgbClr val="FFFFFF"/>
                </a:solidFill>
              </a:endParaRPr>
            </a:p>
          </p:txBody>
        </p:sp>
        <p:sp>
          <p:nvSpPr>
            <p:cNvPr id="1044" name="Freeform 15"/>
            <p:cNvSpPr>
              <a:spLocks/>
            </p:cNvSpPr>
            <p:nvPr/>
          </p:nvSpPr>
          <p:spPr bwMode="hidden">
            <a:xfrm>
              <a:off x="5030" y="3049"/>
              <a:ext cx="728" cy="318"/>
            </a:xfrm>
            <a:custGeom>
              <a:avLst/>
              <a:gdLst>
                <a:gd name="T0" fmla="*/ 726 w 729"/>
                <a:gd name="T1" fmla="*/ 318 h 318"/>
                <a:gd name="T2" fmla="*/ 726 w 729"/>
                <a:gd name="T3" fmla="*/ 312 h 318"/>
                <a:gd name="T4" fmla="*/ 0 w 729"/>
                <a:gd name="T5" fmla="*/ 0 h 318"/>
                <a:gd name="T6" fmla="*/ 0 w 729"/>
                <a:gd name="T7" fmla="*/ 54 h 318"/>
                <a:gd name="T8" fmla="*/ 726 w 729"/>
                <a:gd name="T9" fmla="*/ 318 h 318"/>
                <a:gd name="T10" fmla="*/ 726 w 729"/>
                <a:gd name="T11" fmla="*/ 318 h 318"/>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729" h="318">
                  <a:moveTo>
                    <a:pt x="729" y="318"/>
                  </a:moveTo>
                  <a:lnTo>
                    <a:pt x="729" y="312"/>
                  </a:lnTo>
                  <a:lnTo>
                    <a:pt x="0" y="0"/>
                  </a:lnTo>
                  <a:lnTo>
                    <a:pt x="0" y="54"/>
                  </a:lnTo>
                  <a:lnTo>
                    <a:pt x="729" y="318"/>
                  </a:lnTo>
                  <a:close/>
                </a:path>
              </a:pathLst>
            </a:custGeom>
            <a:gradFill rotWithShape="0">
              <a:gsLst>
                <a:gs pos="0">
                  <a:schemeClr val="bg2"/>
                </a:gs>
                <a:gs pos="100000">
                  <a:schemeClr val="bg1"/>
                </a:gs>
              </a:gsLst>
              <a:lin ang="0" scaled="1"/>
            </a:grad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algn="r" fontAlgn="base">
                <a:spcBef>
                  <a:spcPct val="0"/>
                </a:spcBef>
                <a:spcAft>
                  <a:spcPct val="0"/>
                </a:spcAft>
              </a:pPr>
              <a:endParaRPr lang="en-US" smtClean="0">
                <a:solidFill>
                  <a:srgbClr val="FFFFFF"/>
                </a:solidFill>
              </a:endParaRPr>
            </a:p>
          </p:txBody>
        </p:sp>
        <p:sp>
          <p:nvSpPr>
            <p:cNvPr id="4112" name="Freeform 16"/>
            <p:cNvSpPr>
              <a:spLocks/>
            </p:cNvSpPr>
            <p:nvPr/>
          </p:nvSpPr>
          <p:spPr bwMode="hidden">
            <a:xfrm>
              <a:off x="0" y="916"/>
              <a:ext cx="5030" cy="2187"/>
            </a:xfrm>
            <a:custGeom>
              <a:avLst/>
              <a:gdLst>
                <a:gd name="T0" fmla="*/ 0 w 5035"/>
                <a:gd name="T1" fmla="*/ 396 h 2188"/>
                <a:gd name="T2" fmla="*/ 5035 w 5035"/>
                <a:gd name="T3" fmla="*/ 2188 h 2188"/>
                <a:gd name="T4" fmla="*/ 5035 w 5035"/>
                <a:gd name="T5" fmla="*/ 2134 h 2188"/>
                <a:gd name="T6" fmla="*/ 0 w 5035"/>
                <a:gd name="T7" fmla="*/ 0 h 2188"/>
                <a:gd name="T8" fmla="*/ 0 w 5035"/>
                <a:gd name="T9" fmla="*/ 396 h 2188"/>
                <a:gd name="T10" fmla="*/ 0 w 5035"/>
                <a:gd name="T11" fmla="*/ 396 h 2188"/>
              </a:gdLst>
              <a:ahLst/>
              <a:cxnLst>
                <a:cxn ang="0">
                  <a:pos x="T0" y="T1"/>
                </a:cxn>
                <a:cxn ang="0">
                  <a:pos x="T2" y="T3"/>
                </a:cxn>
                <a:cxn ang="0">
                  <a:pos x="T4" y="T5"/>
                </a:cxn>
                <a:cxn ang="0">
                  <a:pos x="T6" y="T7"/>
                </a:cxn>
                <a:cxn ang="0">
                  <a:pos x="T8" y="T9"/>
                </a:cxn>
                <a:cxn ang="0">
                  <a:pos x="T10" y="T11"/>
                </a:cxn>
              </a:cxnLst>
              <a:rect l="0" t="0" r="r" b="b"/>
              <a:pathLst>
                <a:path w="5035" h="2188">
                  <a:moveTo>
                    <a:pt x="0" y="396"/>
                  </a:moveTo>
                  <a:lnTo>
                    <a:pt x="5035" y="2188"/>
                  </a:lnTo>
                  <a:lnTo>
                    <a:pt x="5035" y="2134"/>
                  </a:lnTo>
                  <a:lnTo>
                    <a:pt x="0" y="0"/>
                  </a:lnTo>
                  <a:lnTo>
                    <a:pt x="0" y="396"/>
                  </a:lnTo>
                  <a:lnTo>
                    <a:pt x="0" y="396"/>
                  </a:lnTo>
                  <a:close/>
                </a:path>
              </a:pathLst>
            </a:custGeom>
            <a:gradFill rotWithShape="0">
              <a:gsLst>
                <a:gs pos="0">
                  <a:schemeClr val="bg2">
                    <a:gamma/>
                    <a:shade val="66667"/>
                    <a:invGamma/>
                  </a:schemeClr>
                </a:gs>
                <a:gs pos="100000">
                  <a:schemeClr val="bg2"/>
                </a:gs>
              </a:gsLst>
              <a:lin ang="0" scaled="1"/>
            </a:grad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algn="r" fontAlgn="base">
                <a:spcBef>
                  <a:spcPct val="0"/>
                </a:spcBef>
                <a:spcAft>
                  <a:spcPct val="0"/>
                </a:spcAft>
                <a:defRPr/>
              </a:pPr>
              <a:endParaRPr lang="en-US">
                <a:solidFill>
                  <a:srgbClr val="FFFFFF"/>
                </a:solidFill>
              </a:endParaRPr>
            </a:p>
          </p:txBody>
        </p:sp>
        <p:sp>
          <p:nvSpPr>
            <p:cNvPr id="4113" name="Freeform 17"/>
            <p:cNvSpPr>
              <a:spLocks/>
            </p:cNvSpPr>
            <p:nvPr/>
          </p:nvSpPr>
          <p:spPr bwMode="hidden">
            <a:xfrm>
              <a:off x="2294" y="0"/>
              <a:ext cx="3159" cy="2725"/>
            </a:xfrm>
            <a:custGeom>
              <a:avLst/>
              <a:gdLst>
                <a:gd name="T0" fmla="*/ 0 w 3163"/>
                <a:gd name="T1" fmla="*/ 0 h 2727"/>
                <a:gd name="T2" fmla="*/ 3145 w 3163"/>
                <a:gd name="T3" fmla="*/ 2727 h 2727"/>
                <a:gd name="T4" fmla="*/ 3163 w 3163"/>
                <a:gd name="T5" fmla="*/ 2704 h 2727"/>
                <a:gd name="T6" fmla="*/ 102 w 3163"/>
                <a:gd name="T7" fmla="*/ 0 h 2727"/>
                <a:gd name="T8" fmla="*/ 0 w 3163"/>
                <a:gd name="T9" fmla="*/ 0 h 2727"/>
                <a:gd name="T10" fmla="*/ 0 w 3163"/>
                <a:gd name="T11" fmla="*/ 0 h 2727"/>
              </a:gdLst>
              <a:ahLst/>
              <a:cxnLst>
                <a:cxn ang="0">
                  <a:pos x="T0" y="T1"/>
                </a:cxn>
                <a:cxn ang="0">
                  <a:pos x="T2" y="T3"/>
                </a:cxn>
                <a:cxn ang="0">
                  <a:pos x="T4" y="T5"/>
                </a:cxn>
                <a:cxn ang="0">
                  <a:pos x="T6" y="T7"/>
                </a:cxn>
                <a:cxn ang="0">
                  <a:pos x="T8" y="T9"/>
                </a:cxn>
                <a:cxn ang="0">
                  <a:pos x="T10" y="T11"/>
                </a:cxn>
              </a:cxnLst>
              <a:rect l="0" t="0" r="r" b="b"/>
              <a:pathLst>
                <a:path w="3163" h="2727">
                  <a:moveTo>
                    <a:pt x="0" y="0"/>
                  </a:moveTo>
                  <a:lnTo>
                    <a:pt x="3145" y="2727"/>
                  </a:lnTo>
                  <a:lnTo>
                    <a:pt x="3163" y="2704"/>
                  </a:lnTo>
                  <a:lnTo>
                    <a:pt x="102" y="0"/>
                  </a:lnTo>
                  <a:lnTo>
                    <a:pt x="0" y="0"/>
                  </a:lnTo>
                  <a:lnTo>
                    <a:pt x="0" y="0"/>
                  </a:lnTo>
                  <a:close/>
                </a:path>
              </a:pathLst>
            </a:custGeom>
            <a:gradFill rotWithShape="0">
              <a:gsLst>
                <a:gs pos="0">
                  <a:schemeClr val="bg1">
                    <a:gamma/>
                    <a:shade val="69804"/>
                    <a:invGamma/>
                  </a:schemeClr>
                </a:gs>
                <a:gs pos="100000">
                  <a:schemeClr val="bg1"/>
                </a:gs>
              </a:gsLst>
              <a:lin ang="2700000" scaled="1"/>
            </a:grad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algn="r" fontAlgn="base">
                <a:spcBef>
                  <a:spcPct val="0"/>
                </a:spcBef>
                <a:spcAft>
                  <a:spcPct val="0"/>
                </a:spcAft>
                <a:defRPr/>
              </a:pPr>
              <a:endParaRPr lang="en-US">
                <a:solidFill>
                  <a:srgbClr val="FFFFFF"/>
                </a:solidFill>
              </a:endParaRPr>
            </a:p>
          </p:txBody>
        </p:sp>
        <p:sp>
          <p:nvSpPr>
            <p:cNvPr id="4114" name="Freeform 18"/>
            <p:cNvSpPr>
              <a:spLocks/>
            </p:cNvSpPr>
            <p:nvPr/>
          </p:nvSpPr>
          <p:spPr bwMode="hidden">
            <a:xfrm>
              <a:off x="5435" y="2702"/>
              <a:ext cx="323" cy="299"/>
            </a:xfrm>
            <a:custGeom>
              <a:avLst/>
              <a:gdLst>
                <a:gd name="T0" fmla="*/ 323 w 323"/>
                <a:gd name="T1" fmla="*/ 299 h 299"/>
                <a:gd name="T2" fmla="*/ 323 w 323"/>
                <a:gd name="T3" fmla="*/ 263 h 299"/>
                <a:gd name="T4" fmla="*/ 18 w 323"/>
                <a:gd name="T5" fmla="*/ 0 h 299"/>
                <a:gd name="T6" fmla="*/ 0 w 323"/>
                <a:gd name="T7" fmla="*/ 23 h 299"/>
                <a:gd name="T8" fmla="*/ 323 w 323"/>
                <a:gd name="T9" fmla="*/ 299 h 299"/>
                <a:gd name="T10" fmla="*/ 323 w 323"/>
                <a:gd name="T11" fmla="*/ 299 h 299"/>
              </a:gdLst>
              <a:ahLst/>
              <a:cxnLst>
                <a:cxn ang="0">
                  <a:pos x="T0" y="T1"/>
                </a:cxn>
                <a:cxn ang="0">
                  <a:pos x="T2" y="T3"/>
                </a:cxn>
                <a:cxn ang="0">
                  <a:pos x="T4" y="T5"/>
                </a:cxn>
                <a:cxn ang="0">
                  <a:pos x="T6" y="T7"/>
                </a:cxn>
                <a:cxn ang="0">
                  <a:pos x="T8" y="T9"/>
                </a:cxn>
                <a:cxn ang="0">
                  <a:pos x="T10" y="T11"/>
                </a:cxn>
              </a:cxnLst>
              <a:rect l="0" t="0" r="r" b="b"/>
              <a:pathLst>
                <a:path w="323" h="299">
                  <a:moveTo>
                    <a:pt x="323" y="299"/>
                  </a:moveTo>
                  <a:lnTo>
                    <a:pt x="323" y="263"/>
                  </a:lnTo>
                  <a:lnTo>
                    <a:pt x="18" y="0"/>
                  </a:lnTo>
                  <a:lnTo>
                    <a:pt x="0" y="23"/>
                  </a:lnTo>
                  <a:lnTo>
                    <a:pt x="323" y="299"/>
                  </a:lnTo>
                  <a:lnTo>
                    <a:pt x="323" y="299"/>
                  </a:lnTo>
                  <a:close/>
                </a:path>
              </a:pathLst>
            </a:custGeom>
            <a:gradFill rotWithShape="0">
              <a:gsLst>
                <a:gs pos="0">
                  <a:schemeClr val="bg1"/>
                </a:gs>
                <a:gs pos="100000">
                  <a:schemeClr val="bg1">
                    <a:gamma/>
                    <a:tint val="94118"/>
                    <a:invGamma/>
                  </a:schemeClr>
                </a:gs>
              </a:gsLst>
              <a:lin ang="2700000" scaled="1"/>
            </a:grad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algn="r" fontAlgn="base">
                <a:spcBef>
                  <a:spcPct val="0"/>
                </a:spcBef>
                <a:spcAft>
                  <a:spcPct val="0"/>
                </a:spcAft>
                <a:defRPr/>
              </a:pPr>
              <a:endParaRPr lang="en-US">
                <a:solidFill>
                  <a:srgbClr val="FFFFFF"/>
                </a:solidFill>
              </a:endParaRPr>
            </a:p>
          </p:txBody>
        </p:sp>
        <p:sp>
          <p:nvSpPr>
            <p:cNvPr id="1048" name="Freeform 19"/>
            <p:cNvSpPr>
              <a:spLocks/>
            </p:cNvSpPr>
            <p:nvPr/>
          </p:nvSpPr>
          <p:spPr bwMode="hidden">
            <a:xfrm>
              <a:off x="5477" y="2588"/>
              <a:ext cx="281" cy="335"/>
            </a:xfrm>
            <a:custGeom>
              <a:avLst/>
              <a:gdLst>
                <a:gd name="T0" fmla="*/ 281 w 281"/>
                <a:gd name="T1" fmla="*/ 335 h 335"/>
                <a:gd name="T2" fmla="*/ 281 w 281"/>
                <a:gd name="T3" fmla="*/ 173 h 335"/>
                <a:gd name="T4" fmla="*/ 96 w 281"/>
                <a:gd name="T5" fmla="*/ 0 h 335"/>
                <a:gd name="T6" fmla="*/ 0 w 281"/>
                <a:gd name="T7" fmla="*/ 90 h 335"/>
                <a:gd name="T8" fmla="*/ 281 w 281"/>
                <a:gd name="T9" fmla="*/ 335 h 335"/>
                <a:gd name="T10" fmla="*/ 281 w 281"/>
                <a:gd name="T11" fmla="*/ 335 h 335"/>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81" h="335">
                  <a:moveTo>
                    <a:pt x="281" y="335"/>
                  </a:moveTo>
                  <a:lnTo>
                    <a:pt x="281" y="173"/>
                  </a:lnTo>
                  <a:lnTo>
                    <a:pt x="96" y="0"/>
                  </a:lnTo>
                  <a:lnTo>
                    <a:pt x="0" y="90"/>
                  </a:lnTo>
                  <a:lnTo>
                    <a:pt x="281" y="335"/>
                  </a:lnTo>
                  <a:close/>
                </a:path>
              </a:pathLst>
            </a:custGeom>
            <a:solidFill>
              <a:schemeClr val="bg1"/>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algn="r" fontAlgn="base">
                <a:spcBef>
                  <a:spcPct val="0"/>
                </a:spcBef>
                <a:spcAft>
                  <a:spcPct val="0"/>
                </a:spcAft>
              </a:pPr>
              <a:endParaRPr lang="en-US" smtClean="0">
                <a:solidFill>
                  <a:srgbClr val="FFFFFF"/>
                </a:solidFill>
              </a:endParaRPr>
            </a:p>
          </p:txBody>
        </p:sp>
        <p:sp>
          <p:nvSpPr>
            <p:cNvPr id="4116" name="Freeform 20"/>
            <p:cNvSpPr>
              <a:spLocks/>
            </p:cNvSpPr>
            <p:nvPr/>
          </p:nvSpPr>
          <p:spPr bwMode="hidden">
            <a:xfrm>
              <a:off x="2454" y="0"/>
              <a:ext cx="3119" cy="2678"/>
            </a:xfrm>
            <a:custGeom>
              <a:avLst/>
              <a:gdLst>
                <a:gd name="T0" fmla="*/ 0 w 3122"/>
                <a:gd name="T1" fmla="*/ 0 h 2680"/>
                <a:gd name="T2" fmla="*/ 3026 w 3122"/>
                <a:gd name="T3" fmla="*/ 2680 h 2680"/>
                <a:gd name="T4" fmla="*/ 3122 w 3122"/>
                <a:gd name="T5" fmla="*/ 2590 h 2680"/>
                <a:gd name="T6" fmla="*/ 383 w 3122"/>
                <a:gd name="T7" fmla="*/ 0 h 2680"/>
                <a:gd name="T8" fmla="*/ 0 w 3122"/>
                <a:gd name="T9" fmla="*/ 0 h 2680"/>
                <a:gd name="T10" fmla="*/ 0 w 3122"/>
                <a:gd name="T11" fmla="*/ 0 h 2680"/>
              </a:gdLst>
              <a:ahLst/>
              <a:cxnLst>
                <a:cxn ang="0">
                  <a:pos x="T0" y="T1"/>
                </a:cxn>
                <a:cxn ang="0">
                  <a:pos x="T2" y="T3"/>
                </a:cxn>
                <a:cxn ang="0">
                  <a:pos x="T4" y="T5"/>
                </a:cxn>
                <a:cxn ang="0">
                  <a:pos x="T6" y="T7"/>
                </a:cxn>
                <a:cxn ang="0">
                  <a:pos x="T8" y="T9"/>
                </a:cxn>
                <a:cxn ang="0">
                  <a:pos x="T10" y="T11"/>
                </a:cxn>
              </a:cxnLst>
              <a:rect l="0" t="0" r="r" b="b"/>
              <a:pathLst>
                <a:path w="3122" h="2680">
                  <a:moveTo>
                    <a:pt x="0" y="0"/>
                  </a:moveTo>
                  <a:lnTo>
                    <a:pt x="3026" y="2680"/>
                  </a:lnTo>
                  <a:lnTo>
                    <a:pt x="3122" y="2590"/>
                  </a:lnTo>
                  <a:lnTo>
                    <a:pt x="383" y="0"/>
                  </a:lnTo>
                  <a:lnTo>
                    <a:pt x="0" y="0"/>
                  </a:lnTo>
                  <a:lnTo>
                    <a:pt x="0" y="0"/>
                  </a:lnTo>
                  <a:close/>
                </a:path>
              </a:pathLst>
            </a:custGeom>
            <a:gradFill rotWithShape="0">
              <a:gsLst>
                <a:gs pos="0">
                  <a:schemeClr val="bg1">
                    <a:gamma/>
                    <a:shade val="46275"/>
                    <a:invGamma/>
                  </a:schemeClr>
                </a:gs>
                <a:gs pos="100000">
                  <a:schemeClr val="bg1"/>
                </a:gs>
              </a:gsLst>
              <a:lin ang="2700000" scaled="1"/>
            </a:grad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algn="r" fontAlgn="base">
                <a:spcBef>
                  <a:spcPct val="0"/>
                </a:spcBef>
                <a:spcAft>
                  <a:spcPct val="0"/>
                </a:spcAft>
                <a:defRPr/>
              </a:pPr>
              <a:endParaRPr lang="en-US">
                <a:solidFill>
                  <a:srgbClr val="FFFFFF"/>
                </a:solidFill>
              </a:endParaRPr>
            </a:p>
          </p:txBody>
        </p:sp>
        <p:sp>
          <p:nvSpPr>
            <p:cNvPr id="1050" name="Freeform 21"/>
            <p:cNvSpPr>
              <a:spLocks/>
            </p:cNvSpPr>
            <p:nvPr/>
          </p:nvSpPr>
          <p:spPr bwMode="hidden">
            <a:xfrm>
              <a:off x="5626" y="2534"/>
              <a:ext cx="132" cy="132"/>
            </a:xfrm>
            <a:custGeom>
              <a:avLst/>
              <a:gdLst>
                <a:gd name="T0" fmla="*/ 132 w 132"/>
                <a:gd name="T1" fmla="*/ 132 h 132"/>
                <a:gd name="T2" fmla="*/ 0 w 132"/>
                <a:gd name="T3" fmla="*/ 0 h 132"/>
                <a:gd name="T4" fmla="*/ 0 w 132"/>
                <a:gd name="T5" fmla="*/ 0 h 132"/>
                <a:gd name="T6" fmla="*/ 132 w 132"/>
                <a:gd name="T7" fmla="*/ 132 h 132"/>
                <a:gd name="T8" fmla="*/ 132 w 132"/>
                <a:gd name="T9" fmla="*/ 132 h 13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32" h="132">
                  <a:moveTo>
                    <a:pt x="132" y="132"/>
                  </a:moveTo>
                  <a:lnTo>
                    <a:pt x="0" y="0"/>
                  </a:lnTo>
                  <a:lnTo>
                    <a:pt x="132" y="132"/>
                  </a:lnTo>
                  <a:close/>
                </a:path>
              </a:pathLst>
            </a:custGeom>
            <a:solidFill>
              <a:srgbClr val="FF9999"/>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algn="r" fontAlgn="base">
                <a:spcBef>
                  <a:spcPct val="0"/>
                </a:spcBef>
                <a:spcAft>
                  <a:spcPct val="0"/>
                </a:spcAft>
              </a:pPr>
              <a:endParaRPr lang="en-US" smtClean="0">
                <a:solidFill>
                  <a:srgbClr val="FFFFFF"/>
                </a:solidFill>
              </a:endParaRPr>
            </a:p>
          </p:txBody>
        </p:sp>
        <p:sp>
          <p:nvSpPr>
            <p:cNvPr id="4118" name="Freeform 22"/>
            <p:cNvSpPr>
              <a:spLocks/>
            </p:cNvSpPr>
            <p:nvPr/>
          </p:nvSpPr>
          <p:spPr bwMode="hidden">
            <a:xfrm>
              <a:off x="3112" y="0"/>
              <a:ext cx="2514" cy="2534"/>
            </a:xfrm>
            <a:custGeom>
              <a:avLst/>
              <a:gdLst>
                <a:gd name="T0" fmla="*/ 0 w 2517"/>
                <a:gd name="T1" fmla="*/ 0 h 2536"/>
                <a:gd name="T2" fmla="*/ 2517 w 2517"/>
                <a:gd name="T3" fmla="*/ 2536 h 2536"/>
                <a:gd name="T4" fmla="*/ 2517 w 2517"/>
                <a:gd name="T5" fmla="*/ 2536 h 2536"/>
                <a:gd name="T6" fmla="*/ 66 w 2517"/>
                <a:gd name="T7" fmla="*/ 0 h 2536"/>
                <a:gd name="T8" fmla="*/ 0 w 2517"/>
                <a:gd name="T9" fmla="*/ 0 h 2536"/>
                <a:gd name="T10" fmla="*/ 0 w 2517"/>
                <a:gd name="T11" fmla="*/ 0 h 2536"/>
              </a:gdLst>
              <a:ahLst/>
              <a:cxnLst>
                <a:cxn ang="0">
                  <a:pos x="T0" y="T1"/>
                </a:cxn>
                <a:cxn ang="0">
                  <a:pos x="T2" y="T3"/>
                </a:cxn>
                <a:cxn ang="0">
                  <a:pos x="T4" y="T5"/>
                </a:cxn>
                <a:cxn ang="0">
                  <a:pos x="T6" y="T7"/>
                </a:cxn>
                <a:cxn ang="0">
                  <a:pos x="T8" y="T9"/>
                </a:cxn>
                <a:cxn ang="0">
                  <a:pos x="T10" y="T11"/>
                </a:cxn>
              </a:cxnLst>
              <a:rect l="0" t="0" r="r" b="b"/>
              <a:pathLst>
                <a:path w="2517" h="2536">
                  <a:moveTo>
                    <a:pt x="0" y="0"/>
                  </a:moveTo>
                  <a:lnTo>
                    <a:pt x="2517" y="2536"/>
                  </a:lnTo>
                  <a:lnTo>
                    <a:pt x="2517" y="2536"/>
                  </a:lnTo>
                  <a:lnTo>
                    <a:pt x="66" y="0"/>
                  </a:lnTo>
                  <a:lnTo>
                    <a:pt x="0" y="0"/>
                  </a:lnTo>
                  <a:lnTo>
                    <a:pt x="0" y="0"/>
                  </a:lnTo>
                  <a:close/>
                </a:path>
              </a:pathLst>
            </a:custGeom>
            <a:gradFill rotWithShape="0">
              <a:gsLst>
                <a:gs pos="0">
                  <a:schemeClr val="bg1">
                    <a:gamma/>
                    <a:shade val="51373"/>
                    <a:invGamma/>
                  </a:schemeClr>
                </a:gs>
                <a:gs pos="100000">
                  <a:schemeClr val="bg1"/>
                </a:gs>
              </a:gsLst>
              <a:lin ang="2700000" scaled="1"/>
            </a:grad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algn="r" fontAlgn="base">
                <a:spcBef>
                  <a:spcPct val="0"/>
                </a:spcBef>
                <a:spcAft>
                  <a:spcPct val="0"/>
                </a:spcAft>
                <a:defRPr/>
              </a:pPr>
              <a:endParaRPr lang="en-US">
                <a:solidFill>
                  <a:srgbClr val="FFFFFF"/>
                </a:solidFill>
              </a:endParaRPr>
            </a:p>
          </p:txBody>
        </p:sp>
        <p:sp>
          <p:nvSpPr>
            <p:cNvPr id="4119" name="Freeform 23"/>
            <p:cNvSpPr>
              <a:spLocks/>
            </p:cNvSpPr>
            <p:nvPr/>
          </p:nvSpPr>
          <p:spPr bwMode="hidden">
            <a:xfrm>
              <a:off x="3488" y="0"/>
              <a:ext cx="2198" cy="2480"/>
            </a:xfrm>
            <a:custGeom>
              <a:avLst/>
              <a:gdLst>
                <a:gd name="T0" fmla="*/ 0 w 2200"/>
                <a:gd name="T1" fmla="*/ 0 h 2482"/>
                <a:gd name="T2" fmla="*/ 2188 w 2200"/>
                <a:gd name="T3" fmla="*/ 2482 h 2482"/>
                <a:gd name="T4" fmla="*/ 2200 w 2200"/>
                <a:gd name="T5" fmla="*/ 2476 h 2482"/>
                <a:gd name="T6" fmla="*/ 317 w 2200"/>
                <a:gd name="T7" fmla="*/ 0 h 2482"/>
                <a:gd name="T8" fmla="*/ 0 w 2200"/>
                <a:gd name="T9" fmla="*/ 0 h 2482"/>
                <a:gd name="T10" fmla="*/ 0 w 2200"/>
                <a:gd name="T11" fmla="*/ 0 h 2482"/>
              </a:gdLst>
              <a:ahLst/>
              <a:cxnLst>
                <a:cxn ang="0">
                  <a:pos x="T0" y="T1"/>
                </a:cxn>
                <a:cxn ang="0">
                  <a:pos x="T2" y="T3"/>
                </a:cxn>
                <a:cxn ang="0">
                  <a:pos x="T4" y="T5"/>
                </a:cxn>
                <a:cxn ang="0">
                  <a:pos x="T6" y="T7"/>
                </a:cxn>
                <a:cxn ang="0">
                  <a:pos x="T8" y="T9"/>
                </a:cxn>
                <a:cxn ang="0">
                  <a:pos x="T10" y="T11"/>
                </a:cxn>
              </a:cxnLst>
              <a:rect l="0" t="0" r="r" b="b"/>
              <a:pathLst>
                <a:path w="2200" h="2482">
                  <a:moveTo>
                    <a:pt x="0" y="0"/>
                  </a:moveTo>
                  <a:lnTo>
                    <a:pt x="2188" y="2482"/>
                  </a:lnTo>
                  <a:lnTo>
                    <a:pt x="2200" y="2476"/>
                  </a:lnTo>
                  <a:lnTo>
                    <a:pt x="317" y="0"/>
                  </a:lnTo>
                  <a:lnTo>
                    <a:pt x="0" y="0"/>
                  </a:lnTo>
                  <a:lnTo>
                    <a:pt x="0" y="0"/>
                  </a:lnTo>
                  <a:close/>
                </a:path>
              </a:pathLst>
            </a:custGeom>
            <a:gradFill rotWithShape="0">
              <a:gsLst>
                <a:gs pos="0">
                  <a:schemeClr val="bg2">
                    <a:gamma/>
                    <a:shade val="78824"/>
                    <a:invGamma/>
                  </a:schemeClr>
                </a:gs>
                <a:gs pos="100000">
                  <a:schemeClr val="bg2"/>
                </a:gs>
              </a:gsLst>
              <a:lin ang="5400000" scaled="1"/>
            </a:gradFill>
            <a:ln>
              <a:noFill/>
            </a:ln>
            <a:effectLst/>
            <a:extLst>
              <a:ext uri="{91240B29-F687-4F45-9708-019B960494DF}">
                <a14:hiddenLine xmlns:a14="http://schemas.microsoft.com/office/drawing/2010/main" xmlns="" w="9525" cap="flat" cmpd="sng">
                  <a:solidFill>
                    <a:srgbClr val="000000"/>
                  </a:solidFill>
                  <a:prstDash val="solid"/>
                  <a:round/>
                  <a:headEnd type="none" w="med" len="med"/>
                  <a:tailEnd type="none" w="med" len="me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lgn="r" fontAlgn="base">
                <a:spcBef>
                  <a:spcPct val="0"/>
                </a:spcBef>
                <a:spcAft>
                  <a:spcPct val="0"/>
                </a:spcAft>
                <a:defRPr/>
              </a:pPr>
              <a:endParaRPr lang="en-US">
                <a:solidFill>
                  <a:srgbClr val="FFFFFF"/>
                </a:solidFill>
              </a:endParaRPr>
            </a:p>
          </p:txBody>
        </p:sp>
        <p:sp>
          <p:nvSpPr>
            <p:cNvPr id="4120" name="Freeform 24"/>
            <p:cNvSpPr>
              <a:spLocks/>
            </p:cNvSpPr>
            <p:nvPr/>
          </p:nvSpPr>
          <p:spPr bwMode="hidden">
            <a:xfrm>
              <a:off x="5674" y="2474"/>
              <a:ext cx="84" cy="96"/>
            </a:xfrm>
            <a:custGeom>
              <a:avLst/>
              <a:gdLst>
                <a:gd name="T0" fmla="*/ 84 w 84"/>
                <a:gd name="T1" fmla="*/ 96 h 96"/>
                <a:gd name="T2" fmla="*/ 84 w 84"/>
                <a:gd name="T3" fmla="*/ 90 h 96"/>
                <a:gd name="T4" fmla="*/ 12 w 84"/>
                <a:gd name="T5" fmla="*/ 0 h 96"/>
                <a:gd name="T6" fmla="*/ 0 w 84"/>
                <a:gd name="T7" fmla="*/ 6 h 96"/>
                <a:gd name="T8" fmla="*/ 84 w 84"/>
                <a:gd name="T9" fmla="*/ 96 h 96"/>
                <a:gd name="T10" fmla="*/ 84 w 84"/>
                <a:gd name="T11" fmla="*/ 96 h 96"/>
              </a:gdLst>
              <a:ahLst/>
              <a:cxnLst>
                <a:cxn ang="0">
                  <a:pos x="T0" y="T1"/>
                </a:cxn>
                <a:cxn ang="0">
                  <a:pos x="T2" y="T3"/>
                </a:cxn>
                <a:cxn ang="0">
                  <a:pos x="T4" y="T5"/>
                </a:cxn>
                <a:cxn ang="0">
                  <a:pos x="T6" y="T7"/>
                </a:cxn>
                <a:cxn ang="0">
                  <a:pos x="T8" y="T9"/>
                </a:cxn>
                <a:cxn ang="0">
                  <a:pos x="T10" y="T11"/>
                </a:cxn>
              </a:cxnLst>
              <a:rect l="0" t="0" r="r" b="b"/>
              <a:pathLst>
                <a:path w="84" h="96">
                  <a:moveTo>
                    <a:pt x="84" y="96"/>
                  </a:moveTo>
                  <a:lnTo>
                    <a:pt x="84" y="90"/>
                  </a:lnTo>
                  <a:lnTo>
                    <a:pt x="12" y="0"/>
                  </a:lnTo>
                  <a:lnTo>
                    <a:pt x="0" y="6"/>
                  </a:lnTo>
                  <a:lnTo>
                    <a:pt x="84" y="96"/>
                  </a:lnTo>
                  <a:lnTo>
                    <a:pt x="84" y="96"/>
                  </a:lnTo>
                  <a:close/>
                </a:path>
              </a:pathLst>
            </a:custGeom>
            <a:gradFill rotWithShape="0">
              <a:gsLst>
                <a:gs pos="0">
                  <a:schemeClr val="bg1"/>
                </a:gs>
                <a:gs pos="100000">
                  <a:schemeClr val="bg1">
                    <a:gamma/>
                    <a:tint val="90980"/>
                    <a:invGamma/>
                  </a:schemeClr>
                </a:gs>
              </a:gsLst>
              <a:lin ang="2700000" scaled="1"/>
            </a:grad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algn="r" fontAlgn="base">
                <a:spcBef>
                  <a:spcPct val="0"/>
                </a:spcBef>
                <a:spcAft>
                  <a:spcPct val="0"/>
                </a:spcAft>
                <a:defRPr/>
              </a:pPr>
              <a:endParaRPr lang="en-US">
                <a:solidFill>
                  <a:srgbClr val="FFFFFF"/>
                </a:solidFill>
              </a:endParaRPr>
            </a:p>
          </p:txBody>
        </p:sp>
        <p:sp>
          <p:nvSpPr>
            <p:cNvPr id="1054" name="Freeform 25"/>
            <p:cNvSpPr>
              <a:spLocks/>
            </p:cNvSpPr>
            <p:nvPr/>
          </p:nvSpPr>
          <p:spPr bwMode="hidden">
            <a:xfrm>
              <a:off x="5603" y="850"/>
              <a:ext cx="155" cy="516"/>
            </a:xfrm>
            <a:custGeom>
              <a:avLst/>
              <a:gdLst>
                <a:gd name="T0" fmla="*/ 155 w 155"/>
                <a:gd name="T1" fmla="*/ 516 h 516"/>
                <a:gd name="T2" fmla="*/ 155 w 155"/>
                <a:gd name="T3" fmla="*/ 204 h 516"/>
                <a:gd name="T4" fmla="*/ 77 w 155"/>
                <a:gd name="T5" fmla="*/ 0 h 516"/>
                <a:gd name="T6" fmla="*/ 0 w 155"/>
                <a:gd name="T7" fmla="*/ 192 h 516"/>
                <a:gd name="T8" fmla="*/ 155 w 155"/>
                <a:gd name="T9" fmla="*/ 516 h 516"/>
                <a:gd name="T10" fmla="*/ 155 w 155"/>
                <a:gd name="T11" fmla="*/ 516 h 51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55" h="516">
                  <a:moveTo>
                    <a:pt x="155" y="516"/>
                  </a:moveTo>
                  <a:lnTo>
                    <a:pt x="155" y="204"/>
                  </a:lnTo>
                  <a:lnTo>
                    <a:pt x="77" y="0"/>
                  </a:lnTo>
                  <a:lnTo>
                    <a:pt x="0" y="192"/>
                  </a:lnTo>
                  <a:lnTo>
                    <a:pt x="155" y="516"/>
                  </a:lnTo>
                  <a:close/>
                </a:path>
              </a:pathLst>
            </a:custGeom>
            <a:solidFill>
              <a:schemeClr val="bg2"/>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algn="r" fontAlgn="base">
                <a:spcBef>
                  <a:spcPct val="0"/>
                </a:spcBef>
                <a:spcAft>
                  <a:spcPct val="0"/>
                </a:spcAft>
              </a:pPr>
              <a:endParaRPr lang="en-US" smtClean="0">
                <a:solidFill>
                  <a:srgbClr val="FFFFFF"/>
                </a:solidFill>
              </a:endParaRPr>
            </a:p>
          </p:txBody>
        </p:sp>
        <p:sp>
          <p:nvSpPr>
            <p:cNvPr id="4122" name="Freeform 26"/>
            <p:cNvSpPr>
              <a:spLocks/>
            </p:cNvSpPr>
            <p:nvPr/>
          </p:nvSpPr>
          <p:spPr bwMode="hidden">
            <a:xfrm>
              <a:off x="5107" y="0"/>
              <a:ext cx="573" cy="1042"/>
            </a:xfrm>
            <a:custGeom>
              <a:avLst/>
              <a:gdLst>
                <a:gd name="T0" fmla="*/ 0 w 574"/>
                <a:gd name="T1" fmla="*/ 0 h 1043"/>
                <a:gd name="T2" fmla="*/ 497 w 574"/>
                <a:gd name="T3" fmla="*/ 1043 h 1043"/>
                <a:gd name="T4" fmla="*/ 574 w 574"/>
                <a:gd name="T5" fmla="*/ 851 h 1043"/>
                <a:gd name="T6" fmla="*/ 251 w 574"/>
                <a:gd name="T7" fmla="*/ 0 h 1043"/>
                <a:gd name="T8" fmla="*/ 0 w 574"/>
                <a:gd name="T9" fmla="*/ 0 h 1043"/>
                <a:gd name="T10" fmla="*/ 0 w 574"/>
                <a:gd name="T11" fmla="*/ 0 h 1043"/>
              </a:gdLst>
              <a:ahLst/>
              <a:cxnLst>
                <a:cxn ang="0">
                  <a:pos x="T0" y="T1"/>
                </a:cxn>
                <a:cxn ang="0">
                  <a:pos x="T2" y="T3"/>
                </a:cxn>
                <a:cxn ang="0">
                  <a:pos x="T4" y="T5"/>
                </a:cxn>
                <a:cxn ang="0">
                  <a:pos x="T6" y="T7"/>
                </a:cxn>
                <a:cxn ang="0">
                  <a:pos x="T8" y="T9"/>
                </a:cxn>
                <a:cxn ang="0">
                  <a:pos x="T10" y="T11"/>
                </a:cxn>
              </a:cxnLst>
              <a:rect l="0" t="0" r="r" b="b"/>
              <a:pathLst>
                <a:path w="574" h="1043">
                  <a:moveTo>
                    <a:pt x="0" y="0"/>
                  </a:moveTo>
                  <a:lnTo>
                    <a:pt x="497" y="1043"/>
                  </a:lnTo>
                  <a:lnTo>
                    <a:pt x="574" y="851"/>
                  </a:lnTo>
                  <a:lnTo>
                    <a:pt x="251" y="0"/>
                  </a:lnTo>
                  <a:lnTo>
                    <a:pt x="0" y="0"/>
                  </a:lnTo>
                  <a:lnTo>
                    <a:pt x="0" y="0"/>
                  </a:lnTo>
                  <a:close/>
                </a:path>
              </a:pathLst>
            </a:custGeom>
            <a:gradFill rotWithShape="0">
              <a:gsLst>
                <a:gs pos="0">
                  <a:schemeClr val="bg2">
                    <a:gamma/>
                    <a:shade val="66667"/>
                    <a:invGamma/>
                  </a:schemeClr>
                </a:gs>
                <a:gs pos="100000">
                  <a:schemeClr val="bg2"/>
                </a:gs>
              </a:gsLst>
              <a:lin ang="5400000" scaled="1"/>
            </a:grad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algn="r" fontAlgn="base">
                <a:spcBef>
                  <a:spcPct val="0"/>
                </a:spcBef>
                <a:spcAft>
                  <a:spcPct val="0"/>
                </a:spcAft>
                <a:defRPr/>
              </a:pPr>
              <a:endParaRPr lang="en-US">
                <a:solidFill>
                  <a:srgbClr val="FFFFFF"/>
                </a:solidFill>
              </a:endParaRPr>
            </a:p>
          </p:txBody>
        </p:sp>
        <p:sp>
          <p:nvSpPr>
            <p:cNvPr id="4123" name="Freeform 27"/>
            <p:cNvSpPr>
              <a:spLocks/>
            </p:cNvSpPr>
            <p:nvPr/>
          </p:nvSpPr>
          <p:spPr bwMode="hidden">
            <a:xfrm>
              <a:off x="5411" y="0"/>
              <a:ext cx="341" cy="796"/>
            </a:xfrm>
            <a:custGeom>
              <a:avLst/>
              <a:gdLst>
                <a:gd name="T0" fmla="*/ 144 w 341"/>
                <a:gd name="T1" fmla="*/ 0 h 797"/>
                <a:gd name="T2" fmla="*/ 0 w 341"/>
                <a:gd name="T3" fmla="*/ 0 h 797"/>
                <a:gd name="T4" fmla="*/ 287 w 341"/>
                <a:gd name="T5" fmla="*/ 797 h 797"/>
                <a:gd name="T6" fmla="*/ 341 w 341"/>
                <a:gd name="T7" fmla="*/ 653 h 797"/>
                <a:gd name="T8" fmla="*/ 144 w 341"/>
                <a:gd name="T9" fmla="*/ 0 h 797"/>
                <a:gd name="T10" fmla="*/ 144 w 341"/>
                <a:gd name="T11" fmla="*/ 0 h 797"/>
              </a:gdLst>
              <a:ahLst/>
              <a:cxnLst>
                <a:cxn ang="0">
                  <a:pos x="T0" y="T1"/>
                </a:cxn>
                <a:cxn ang="0">
                  <a:pos x="T2" y="T3"/>
                </a:cxn>
                <a:cxn ang="0">
                  <a:pos x="T4" y="T5"/>
                </a:cxn>
                <a:cxn ang="0">
                  <a:pos x="T6" y="T7"/>
                </a:cxn>
                <a:cxn ang="0">
                  <a:pos x="T8" y="T9"/>
                </a:cxn>
                <a:cxn ang="0">
                  <a:pos x="T10" y="T11"/>
                </a:cxn>
              </a:cxnLst>
              <a:rect l="0" t="0" r="r" b="b"/>
              <a:pathLst>
                <a:path w="341" h="797">
                  <a:moveTo>
                    <a:pt x="144" y="0"/>
                  </a:moveTo>
                  <a:lnTo>
                    <a:pt x="0" y="0"/>
                  </a:lnTo>
                  <a:lnTo>
                    <a:pt x="287" y="797"/>
                  </a:lnTo>
                  <a:lnTo>
                    <a:pt x="341" y="653"/>
                  </a:lnTo>
                  <a:lnTo>
                    <a:pt x="144" y="0"/>
                  </a:lnTo>
                  <a:lnTo>
                    <a:pt x="144" y="0"/>
                  </a:lnTo>
                  <a:close/>
                </a:path>
              </a:pathLst>
            </a:custGeom>
            <a:gradFill rotWithShape="0">
              <a:gsLst>
                <a:gs pos="0">
                  <a:schemeClr val="bg2">
                    <a:gamma/>
                    <a:shade val="69804"/>
                    <a:invGamma/>
                  </a:schemeClr>
                </a:gs>
                <a:gs pos="100000">
                  <a:schemeClr val="bg2"/>
                </a:gs>
              </a:gsLst>
              <a:lin ang="5400000" scaled="1"/>
            </a:grad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algn="r" fontAlgn="base">
                <a:spcBef>
                  <a:spcPct val="0"/>
                </a:spcBef>
                <a:spcAft>
                  <a:spcPct val="0"/>
                </a:spcAft>
                <a:defRPr/>
              </a:pPr>
              <a:endParaRPr lang="en-US">
                <a:solidFill>
                  <a:srgbClr val="FFFFFF"/>
                </a:solidFill>
              </a:endParaRPr>
            </a:p>
          </p:txBody>
        </p:sp>
        <p:sp>
          <p:nvSpPr>
            <p:cNvPr id="1057" name="Freeform 28"/>
            <p:cNvSpPr>
              <a:spLocks/>
            </p:cNvSpPr>
            <p:nvPr/>
          </p:nvSpPr>
          <p:spPr bwMode="hidden">
            <a:xfrm>
              <a:off x="5698" y="653"/>
              <a:ext cx="60" cy="311"/>
            </a:xfrm>
            <a:custGeom>
              <a:avLst/>
              <a:gdLst>
                <a:gd name="T0" fmla="*/ 0 w 60"/>
                <a:gd name="T1" fmla="*/ 144 h 312"/>
                <a:gd name="T2" fmla="*/ 60 w 60"/>
                <a:gd name="T3" fmla="*/ 309 h 312"/>
                <a:gd name="T4" fmla="*/ 60 w 60"/>
                <a:gd name="T5" fmla="*/ 6 h 312"/>
                <a:gd name="T6" fmla="*/ 54 w 60"/>
                <a:gd name="T7" fmla="*/ 0 h 312"/>
                <a:gd name="T8" fmla="*/ 0 w 60"/>
                <a:gd name="T9" fmla="*/ 144 h 312"/>
                <a:gd name="T10" fmla="*/ 0 w 60"/>
                <a:gd name="T11" fmla="*/ 144 h 31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0" h="312">
                  <a:moveTo>
                    <a:pt x="0" y="144"/>
                  </a:moveTo>
                  <a:lnTo>
                    <a:pt x="60" y="312"/>
                  </a:lnTo>
                  <a:lnTo>
                    <a:pt x="60" y="6"/>
                  </a:lnTo>
                  <a:lnTo>
                    <a:pt x="54" y="0"/>
                  </a:lnTo>
                  <a:lnTo>
                    <a:pt x="0" y="144"/>
                  </a:lnTo>
                  <a:close/>
                </a:path>
              </a:pathLst>
            </a:custGeom>
            <a:solidFill>
              <a:schemeClr val="bg2"/>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algn="r" fontAlgn="base">
                <a:spcBef>
                  <a:spcPct val="0"/>
                </a:spcBef>
                <a:spcAft>
                  <a:spcPct val="0"/>
                </a:spcAft>
              </a:pPr>
              <a:endParaRPr lang="en-US" smtClean="0">
                <a:solidFill>
                  <a:srgbClr val="FFFFFF"/>
                </a:solidFill>
              </a:endParaRPr>
            </a:p>
          </p:txBody>
        </p:sp>
        <p:sp>
          <p:nvSpPr>
            <p:cNvPr id="4125" name="Freeform 29"/>
            <p:cNvSpPr>
              <a:spLocks/>
            </p:cNvSpPr>
            <p:nvPr/>
          </p:nvSpPr>
          <p:spPr bwMode="hidden">
            <a:xfrm>
              <a:off x="2" y="1601"/>
              <a:ext cx="5752" cy="1864"/>
            </a:xfrm>
            <a:custGeom>
              <a:avLst/>
              <a:gdLst>
                <a:gd name="T0" fmla="*/ 0 w 5740"/>
                <a:gd name="T1" fmla="*/ 371 h 1864"/>
                <a:gd name="T2" fmla="*/ 5740 w 5740"/>
                <a:gd name="T3" fmla="*/ 1864 h 1864"/>
                <a:gd name="T4" fmla="*/ 5740 w 5740"/>
                <a:gd name="T5" fmla="*/ 1834 h 1864"/>
                <a:gd name="T6" fmla="*/ 0 w 5740"/>
                <a:gd name="T7" fmla="*/ 0 h 1864"/>
                <a:gd name="T8" fmla="*/ 0 w 5740"/>
                <a:gd name="T9" fmla="*/ 371 h 1864"/>
                <a:gd name="T10" fmla="*/ 0 w 5740"/>
                <a:gd name="T11" fmla="*/ 371 h 1864"/>
              </a:gdLst>
              <a:ahLst/>
              <a:cxnLst>
                <a:cxn ang="0">
                  <a:pos x="T0" y="T1"/>
                </a:cxn>
                <a:cxn ang="0">
                  <a:pos x="T2" y="T3"/>
                </a:cxn>
                <a:cxn ang="0">
                  <a:pos x="T4" y="T5"/>
                </a:cxn>
                <a:cxn ang="0">
                  <a:pos x="T6" y="T7"/>
                </a:cxn>
                <a:cxn ang="0">
                  <a:pos x="T8" y="T9"/>
                </a:cxn>
                <a:cxn ang="0">
                  <a:pos x="T10" y="T11"/>
                </a:cxn>
              </a:cxnLst>
              <a:rect l="0" t="0" r="r" b="b"/>
              <a:pathLst>
                <a:path w="5740" h="1864">
                  <a:moveTo>
                    <a:pt x="0" y="371"/>
                  </a:moveTo>
                  <a:lnTo>
                    <a:pt x="5740" y="1864"/>
                  </a:lnTo>
                  <a:lnTo>
                    <a:pt x="5740" y="1834"/>
                  </a:lnTo>
                  <a:lnTo>
                    <a:pt x="0" y="0"/>
                  </a:lnTo>
                  <a:lnTo>
                    <a:pt x="0" y="371"/>
                  </a:lnTo>
                  <a:lnTo>
                    <a:pt x="0" y="371"/>
                  </a:lnTo>
                  <a:close/>
                </a:path>
              </a:pathLst>
            </a:custGeom>
            <a:gradFill rotWithShape="0">
              <a:gsLst>
                <a:gs pos="0">
                  <a:schemeClr val="bg1">
                    <a:gamma/>
                    <a:shade val="63529"/>
                    <a:invGamma/>
                  </a:schemeClr>
                </a:gs>
                <a:gs pos="100000">
                  <a:schemeClr val="bg1"/>
                </a:gs>
              </a:gsLst>
              <a:lin ang="2700000" scaled="1"/>
            </a:grad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algn="r" fontAlgn="base">
                <a:spcBef>
                  <a:spcPct val="0"/>
                </a:spcBef>
                <a:spcAft>
                  <a:spcPct val="0"/>
                </a:spcAft>
                <a:defRPr/>
              </a:pPr>
              <a:endParaRPr lang="en-US">
                <a:solidFill>
                  <a:srgbClr val="FFFFFF"/>
                </a:solidFill>
              </a:endParaRPr>
            </a:p>
          </p:txBody>
        </p:sp>
        <p:sp>
          <p:nvSpPr>
            <p:cNvPr id="1059" name="Freeform 30"/>
            <p:cNvSpPr>
              <a:spLocks/>
            </p:cNvSpPr>
            <p:nvPr/>
          </p:nvSpPr>
          <p:spPr bwMode="hidden">
            <a:xfrm>
              <a:off x="5754" y="3483"/>
              <a:ext cx="6" cy="6"/>
            </a:xfrm>
            <a:custGeom>
              <a:avLst/>
              <a:gdLst>
                <a:gd name="T0" fmla="*/ 6 w 6"/>
                <a:gd name="T1" fmla="*/ 6 h 6"/>
                <a:gd name="T2" fmla="*/ 0 w 6"/>
                <a:gd name="T3" fmla="*/ 0 h 6"/>
                <a:gd name="T4" fmla="*/ 0 w 6"/>
                <a:gd name="T5" fmla="*/ 6 h 6"/>
                <a:gd name="T6" fmla="*/ 6 w 6"/>
                <a:gd name="T7" fmla="*/ 6 h 6"/>
                <a:gd name="T8" fmla="*/ 6 w 6"/>
                <a:gd name="T9" fmla="*/ 6 h 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 h="6">
                  <a:moveTo>
                    <a:pt x="6" y="6"/>
                  </a:moveTo>
                  <a:lnTo>
                    <a:pt x="0" y="0"/>
                  </a:lnTo>
                  <a:lnTo>
                    <a:pt x="0" y="6"/>
                  </a:lnTo>
                  <a:lnTo>
                    <a:pt x="6" y="6"/>
                  </a:lnTo>
                  <a:close/>
                </a:path>
              </a:pathLst>
            </a:custGeom>
            <a:solidFill>
              <a:srgbClr val="18FF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algn="r" fontAlgn="base">
                <a:spcBef>
                  <a:spcPct val="0"/>
                </a:spcBef>
                <a:spcAft>
                  <a:spcPct val="0"/>
                </a:spcAft>
              </a:pPr>
              <a:endParaRPr lang="en-US" smtClean="0">
                <a:solidFill>
                  <a:srgbClr val="FFFFFF"/>
                </a:solidFill>
              </a:endParaRPr>
            </a:p>
          </p:txBody>
        </p:sp>
        <p:sp>
          <p:nvSpPr>
            <p:cNvPr id="4127" name="Freeform 31"/>
            <p:cNvSpPr>
              <a:spLocks/>
            </p:cNvSpPr>
            <p:nvPr/>
          </p:nvSpPr>
          <p:spPr bwMode="hidden">
            <a:xfrm>
              <a:off x="2" y="2152"/>
              <a:ext cx="5752" cy="1337"/>
            </a:xfrm>
            <a:custGeom>
              <a:avLst/>
              <a:gdLst>
                <a:gd name="T0" fmla="*/ 0 w 5740"/>
                <a:gd name="T1" fmla="*/ 366 h 1337"/>
                <a:gd name="T2" fmla="*/ 5740 w 5740"/>
                <a:gd name="T3" fmla="*/ 1337 h 1337"/>
                <a:gd name="T4" fmla="*/ 5740 w 5740"/>
                <a:gd name="T5" fmla="*/ 1331 h 1337"/>
                <a:gd name="T6" fmla="*/ 0 w 5740"/>
                <a:gd name="T7" fmla="*/ 0 h 1337"/>
                <a:gd name="T8" fmla="*/ 0 w 5740"/>
                <a:gd name="T9" fmla="*/ 366 h 1337"/>
                <a:gd name="T10" fmla="*/ 0 w 5740"/>
                <a:gd name="T11" fmla="*/ 366 h 1337"/>
              </a:gdLst>
              <a:ahLst/>
              <a:cxnLst>
                <a:cxn ang="0">
                  <a:pos x="T0" y="T1"/>
                </a:cxn>
                <a:cxn ang="0">
                  <a:pos x="T2" y="T3"/>
                </a:cxn>
                <a:cxn ang="0">
                  <a:pos x="T4" y="T5"/>
                </a:cxn>
                <a:cxn ang="0">
                  <a:pos x="T6" y="T7"/>
                </a:cxn>
                <a:cxn ang="0">
                  <a:pos x="T8" y="T9"/>
                </a:cxn>
                <a:cxn ang="0">
                  <a:pos x="T10" y="T11"/>
                </a:cxn>
              </a:cxnLst>
              <a:rect l="0" t="0" r="r" b="b"/>
              <a:pathLst>
                <a:path w="5740" h="1337">
                  <a:moveTo>
                    <a:pt x="0" y="366"/>
                  </a:moveTo>
                  <a:lnTo>
                    <a:pt x="5740" y="1337"/>
                  </a:lnTo>
                  <a:lnTo>
                    <a:pt x="5740" y="1331"/>
                  </a:lnTo>
                  <a:lnTo>
                    <a:pt x="0" y="0"/>
                  </a:lnTo>
                  <a:lnTo>
                    <a:pt x="0" y="366"/>
                  </a:lnTo>
                  <a:lnTo>
                    <a:pt x="0" y="366"/>
                  </a:lnTo>
                  <a:close/>
                </a:path>
              </a:pathLst>
            </a:custGeom>
            <a:gradFill rotWithShape="0">
              <a:gsLst>
                <a:gs pos="0">
                  <a:schemeClr val="bg1">
                    <a:gamma/>
                    <a:shade val="60784"/>
                    <a:invGamma/>
                  </a:schemeClr>
                </a:gs>
                <a:gs pos="100000">
                  <a:schemeClr val="bg1"/>
                </a:gs>
              </a:gsLst>
              <a:lin ang="2700000" scaled="1"/>
            </a:grad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algn="r" fontAlgn="base">
                <a:spcBef>
                  <a:spcPct val="0"/>
                </a:spcBef>
                <a:spcAft>
                  <a:spcPct val="0"/>
                </a:spcAft>
                <a:defRPr/>
              </a:pPr>
              <a:endParaRPr lang="en-US">
                <a:solidFill>
                  <a:srgbClr val="FFFFFF"/>
                </a:solidFill>
              </a:endParaRPr>
            </a:p>
          </p:txBody>
        </p:sp>
        <p:sp>
          <p:nvSpPr>
            <p:cNvPr id="4128" name="Freeform 32"/>
            <p:cNvSpPr>
              <a:spLocks/>
            </p:cNvSpPr>
            <p:nvPr/>
          </p:nvSpPr>
          <p:spPr bwMode="hidden">
            <a:xfrm>
              <a:off x="2" y="3177"/>
              <a:ext cx="5752" cy="414"/>
            </a:xfrm>
            <a:custGeom>
              <a:avLst/>
              <a:gdLst>
                <a:gd name="T0" fmla="*/ 0 w 5740"/>
                <a:gd name="T1" fmla="*/ 48 h 414"/>
                <a:gd name="T2" fmla="*/ 5740 w 5740"/>
                <a:gd name="T3" fmla="*/ 414 h 414"/>
                <a:gd name="T4" fmla="*/ 5740 w 5740"/>
                <a:gd name="T5" fmla="*/ 402 h 414"/>
                <a:gd name="T6" fmla="*/ 0 w 5740"/>
                <a:gd name="T7" fmla="*/ 0 h 414"/>
                <a:gd name="T8" fmla="*/ 0 w 5740"/>
                <a:gd name="T9" fmla="*/ 48 h 414"/>
                <a:gd name="T10" fmla="*/ 0 w 5740"/>
                <a:gd name="T11" fmla="*/ 48 h 414"/>
              </a:gdLst>
              <a:ahLst/>
              <a:cxnLst>
                <a:cxn ang="0">
                  <a:pos x="T0" y="T1"/>
                </a:cxn>
                <a:cxn ang="0">
                  <a:pos x="T2" y="T3"/>
                </a:cxn>
                <a:cxn ang="0">
                  <a:pos x="T4" y="T5"/>
                </a:cxn>
                <a:cxn ang="0">
                  <a:pos x="T6" y="T7"/>
                </a:cxn>
                <a:cxn ang="0">
                  <a:pos x="T8" y="T9"/>
                </a:cxn>
                <a:cxn ang="0">
                  <a:pos x="T10" y="T11"/>
                </a:cxn>
              </a:cxnLst>
              <a:rect l="0" t="0" r="r" b="b"/>
              <a:pathLst>
                <a:path w="5740" h="414">
                  <a:moveTo>
                    <a:pt x="0" y="48"/>
                  </a:moveTo>
                  <a:lnTo>
                    <a:pt x="5740" y="414"/>
                  </a:lnTo>
                  <a:lnTo>
                    <a:pt x="5740" y="402"/>
                  </a:lnTo>
                  <a:lnTo>
                    <a:pt x="0" y="0"/>
                  </a:lnTo>
                  <a:lnTo>
                    <a:pt x="0" y="48"/>
                  </a:lnTo>
                  <a:lnTo>
                    <a:pt x="0" y="48"/>
                  </a:lnTo>
                  <a:close/>
                </a:path>
              </a:pathLst>
            </a:custGeom>
            <a:gradFill rotWithShape="0">
              <a:gsLst>
                <a:gs pos="0">
                  <a:schemeClr val="bg1">
                    <a:gamma/>
                    <a:shade val="84706"/>
                    <a:invGamma/>
                  </a:schemeClr>
                </a:gs>
                <a:gs pos="100000">
                  <a:schemeClr val="bg1"/>
                </a:gs>
              </a:gsLst>
              <a:lin ang="0" scaled="1"/>
            </a:grad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algn="r" fontAlgn="base">
                <a:spcBef>
                  <a:spcPct val="0"/>
                </a:spcBef>
                <a:spcAft>
                  <a:spcPct val="0"/>
                </a:spcAft>
                <a:defRPr/>
              </a:pPr>
              <a:endParaRPr lang="en-US">
                <a:solidFill>
                  <a:srgbClr val="FFFFFF"/>
                </a:solidFill>
              </a:endParaRPr>
            </a:p>
          </p:txBody>
        </p:sp>
        <p:sp>
          <p:nvSpPr>
            <p:cNvPr id="4129" name="Freeform 33"/>
            <p:cNvSpPr>
              <a:spLocks/>
            </p:cNvSpPr>
            <p:nvPr/>
          </p:nvSpPr>
          <p:spPr bwMode="hidden">
            <a:xfrm>
              <a:off x="1297" y="0"/>
              <a:ext cx="4457" cy="3177"/>
            </a:xfrm>
            <a:custGeom>
              <a:avLst/>
              <a:gdLst>
                <a:gd name="T0" fmla="*/ 0 w 4448"/>
                <a:gd name="T1" fmla="*/ 0 h 3177"/>
                <a:gd name="T2" fmla="*/ 4448 w 4448"/>
                <a:gd name="T3" fmla="*/ 3177 h 3177"/>
                <a:gd name="T4" fmla="*/ 4448 w 4448"/>
                <a:gd name="T5" fmla="*/ 3153 h 3177"/>
                <a:gd name="T6" fmla="*/ 125 w 4448"/>
                <a:gd name="T7" fmla="*/ 0 h 3177"/>
                <a:gd name="T8" fmla="*/ 0 w 4448"/>
                <a:gd name="T9" fmla="*/ 0 h 3177"/>
                <a:gd name="T10" fmla="*/ 0 w 4448"/>
                <a:gd name="T11" fmla="*/ 0 h 3177"/>
              </a:gdLst>
              <a:ahLst/>
              <a:cxnLst>
                <a:cxn ang="0">
                  <a:pos x="T0" y="T1"/>
                </a:cxn>
                <a:cxn ang="0">
                  <a:pos x="T2" y="T3"/>
                </a:cxn>
                <a:cxn ang="0">
                  <a:pos x="T4" y="T5"/>
                </a:cxn>
                <a:cxn ang="0">
                  <a:pos x="T6" y="T7"/>
                </a:cxn>
                <a:cxn ang="0">
                  <a:pos x="T8" y="T9"/>
                </a:cxn>
                <a:cxn ang="0">
                  <a:pos x="T10" y="T11"/>
                </a:cxn>
              </a:cxnLst>
              <a:rect l="0" t="0" r="r" b="b"/>
              <a:pathLst>
                <a:path w="4448" h="3177">
                  <a:moveTo>
                    <a:pt x="0" y="0"/>
                  </a:moveTo>
                  <a:lnTo>
                    <a:pt x="4448" y="3177"/>
                  </a:lnTo>
                  <a:lnTo>
                    <a:pt x="4448" y="3153"/>
                  </a:lnTo>
                  <a:lnTo>
                    <a:pt x="125" y="0"/>
                  </a:lnTo>
                  <a:lnTo>
                    <a:pt x="0" y="0"/>
                  </a:lnTo>
                  <a:lnTo>
                    <a:pt x="0" y="0"/>
                  </a:lnTo>
                  <a:close/>
                </a:path>
              </a:pathLst>
            </a:custGeom>
            <a:gradFill rotWithShape="0">
              <a:gsLst>
                <a:gs pos="0">
                  <a:schemeClr val="bg1">
                    <a:gamma/>
                    <a:shade val="48627"/>
                    <a:invGamma/>
                  </a:schemeClr>
                </a:gs>
                <a:gs pos="100000">
                  <a:schemeClr val="bg1"/>
                </a:gs>
              </a:gsLst>
              <a:lin ang="2700000" scaled="1"/>
            </a:grad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algn="r" fontAlgn="base">
                <a:spcBef>
                  <a:spcPct val="0"/>
                </a:spcBef>
                <a:spcAft>
                  <a:spcPct val="0"/>
                </a:spcAft>
                <a:defRPr/>
              </a:pPr>
              <a:endParaRPr lang="en-US">
                <a:solidFill>
                  <a:srgbClr val="FFFFFF"/>
                </a:solidFill>
              </a:endParaRPr>
            </a:p>
          </p:txBody>
        </p:sp>
        <p:sp>
          <p:nvSpPr>
            <p:cNvPr id="4130" name="Freeform 34"/>
            <p:cNvSpPr>
              <a:spLocks/>
            </p:cNvSpPr>
            <p:nvPr/>
          </p:nvSpPr>
          <p:spPr bwMode="hidden">
            <a:xfrm>
              <a:off x="3321" y="0"/>
              <a:ext cx="2433" cy="2614"/>
            </a:xfrm>
            <a:custGeom>
              <a:avLst/>
              <a:gdLst>
                <a:gd name="T0" fmla="*/ 0 w 2428"/>
                <a:gd name="T1" fmla="*/ 0 h 2614"/>
                <a:gd name="T2" fmla="*/ 2428 w 2428"/>
                <a:gd name="T3" fmla="*/ 2614 h 2614"/>
                <a:gd name="T4" fmla="*/ 2428 w 2428"/>
                <a:gd name="T5" fmla="*/ 2608 h 2614"/>
                <a:gd name="T6" fmla="*/ 66 w 2428"/>
                <a:gd name="T7" fmla="*/ 0 h 2614"/>
                <a:gd name="T8" fmla="*/ 0 w 2428"/>
                <a:gd name="T9" fmla="*/ 0 h 2614"/>
                <a:gd name="T10" fmla="*/ 0 w 2428"/>
                <a:gd name="T11" fmla="*/ 0 h 2614"/>
              </a:gdLst>
              <a:ahLst/>
              <a:cxnLst>
                <a:cxn ang="0">
                  <a:pos x="T0" y="T1"/>
                </a:cxn>
                <a:cxn ang="0">
                  <a:pos x="T2" y="T3"/>
                </a:cxn>
                <a:cxn ang="0">
                  <a:pos x="T4" y="T5"/>
                </a:cxn>
                <a:cxn ang="0">
                  <a:pos x="T6" y="T7"/>
                </a:cxn>
                <a:cxn ang="0">
                  <a:pos x="T8" y="T9"/>
                </a:cxn>
                <a:cxn ang="0">
                  <a:pos x="T10" y="T11"/>
                </a:cxn>
              </a:cxnLst>
              <a:rect l="0" t="0" r="r" b="b"/>
              <a:pathLst>
                <a:path w="2428" h="2614">
                  <a:moveTo>
                    <a:pt x="0" y="0"/>
                  </a:moveTo>
                  <a:lnTo>
                    <a:pt x="2428" y="2614"/>
                  </a:lnTo>
                  <a:lnTo>
                    <a:pt x="2428" y="2608"/>
                  </a:lnTo>
                  <a:lnTo>
                    <a:pt x="66" y="0"/>
                  </a:lnTo>
                  <a:lnTo>
                    <a:pt x="0" y="0"/>
                  </a:lnTo>
                  <a:lnTo>
                    <a:pt x="0" y="0"/>
                  </a:lnTo>
                  <a:close/>
                </a:path>
              </a:pathLst>
            </a:custGeom>
            <a:gradFill rotWithShape="0">
              <a:gsLst>
                <a:gs pos="0">
                  <a:schemeClr val="bg1">
                    <a:gamma/>
                    <a:shade val="84706"/>
                    <a:invGamma/>
                  </a:schemeClr>
                </a:gs>
                <a:gs pos="100000">
                  <a:schemeClr val="bg1"/>
                </a:gs>
              </a:gsLst>
              <a:lin ang="2700000" scaled="1"/>
            </a:grad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algn="r" fontAlgn="base">
                <a:spcBef>
                  <a:spcPct val="0"/>
                </a:spcBef>
                <a:spcAft>
                  <a:spcPct val="0"/>
                </a:spcAft>
                <a:defRPr/>
              </a:pPr>
              <a:endParaRPr lang="en-US">
                <a:solidFill>
                  <a:srgbClr val="FFFFFF"/>
                </a:solidFill>
              </a:endParaRPr>
            </a:p>
          </p:txBody>
        </p:sp>
        <p:sp>
          <p:nvSpPr>
            <p:cNvPr id="4131" name="Freeform 35"/>
            <p:cNvSpPr>
              <a:spLocks/>
            </p:cNvSpPr>
            <p:nvPr/>
          </p:nvSpPr>
          <p:spPr bwMode="hidden">
            <a:xfrm>
              <a:off x="3950" y="0"/>
              <a:ext cx="1804" cy="2464"/>
            </a:xfrm>
            <a:custGeom>
              <a:avLst/>
              <a:gdLst>
                <a:gd name="T0" fmla="*/ 485 w 1800"/>
                <a:gd name="T1" fmla="*/ 0 h 2464"/>
                <a:gd name="T2" fmla="*/ 0 w 1800"/>
                <a:gd name="T3" fmla="*/ 0 h 2464"/>
                <a:gd name="T4" fmla="*/ 1800 w 1800"/>
                <a:gd name="T5" fmla="*/ 2464 h 2464"/>
                <a:gd name="T6" fmla="*/ 1800 w 1800"/>
                <a:gd name="T7" fmla="*/ 2248 h 2464"/>
                <a:gd name="T8" fmla="*/ 1794 w 1800"/>
                <a:gd name="T9" fmla="*/ 2248 h 2464"/>
                <a:gd name="T10" fmla="*/ 485 w 1800"/>
                <a:gd name="T11" fmla="*/ 0 h 2464"/>
                <a:gd name="T12" fmla="*/ 485 w 1800"/>
                <a:gd name="T13" fmla="*/ 0 h 2464"/>
              </a:gdLst>
              <a:ahLst/>
              <a:cxnLst>
                <a:cxn ang="0">
                  <a:pos x="T0" y="T1"/>
                </a:cxn>
                <a:cxn ang="0">
                  <a:pos x="T2" y="T3"/>
                </a:cxn>
                <a:cxn ang="0">
                  <a:pos x="T4" y="T5"/>
                </a:cxn>
                <a:cxn ang="0">
                  <a:pos x="T6" y="T7"/>
                </a:cxn>
                <a:cxn ang="0">
                  <a:pos x="T8" y="T9"/>
                </a:cxn>
                <a:cxn ang="0">
                  <a:pos x="T10" y="T11"/>
                </a:cxn>
                <a:cxn ang="0">
                  <a:pos x="T12" y="T13"/>
                </a:cxn>
              </a:cxnLst>
              <a:rect l="0" t="0" r="r" b="b"/>
              <a:pathLst>
                <a:path w="1800" h="2464">
                  <a:moveTo>
                    <a:pt x="485" y="0"/>
                  </a:moveTo>
                  <a:lnTo>
                    <a:pt x="0" y="0"/>
                  </a:lnTo>
                  <a:lnTo>
                    <a:pt x="1800" y="2464"/>
                  </a:lnTo>
                  <a:lnTo>
                    <a:pt x="1800" y="2248"/>
                  </a:lnTo>
                  <a:lnTo>
                    <a:pt x="1794" y="2248"/>
                  </a:lnTo>
                  <a:lnTo>
                    <a:pt x="485" y="0"/>
                  </a:lnTo>
                  <a:lnTo>
                    <a:pt x="485" y="0"/>
                  </a:lnTo>
                  <a:close/>
                </a:path>
              </a:pathLst>
            </a:custGeom>
            <a:gradFill rotWithShape="0">
              <a:gsLst>
                <a:gs pos="0">
                  <a:schemeClr val="bg2">
                    <a:gamma/>
                    <a:shade val="78824"/>
                    <a:invGamma/>
                  </a:schemeClr>
                </a:gs>
                <a:gs pos="100000">
                  <a:schemeClr val="bg2"/>
                </a:gs>
              </a:gsLst>
              <a:lin ang="5400000" scaled="1"/>
            </a:grad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algn="r" fontAlgn="base">
                <a:spcBef>
                  <a:spcPct val="0"/>
                </a:spcBef>
                <a:spcAft>
                  <a:spcPct val="0"/>
                </a:spcAft>
                <a:defRPr/>
              </a:pPr>
              <a:endParaRPr lang="en-US">
                <a:solidFill>
                  <a:srgbClr val="FFFFFF"/>
                </a:solidFill>
              </a:endParaRPr>
            </a:p>
          </p:txBody>
        </p:sp>
        <p:sp>
          <p:nvSpPr>
            <p:cNvPr id="4132" name="Freeform 36"/>
            <p:cNvSpPr>
              <a:spLocks/>
            </p:cNvSpPr>
            <p:nvPr/>
          </p:nvSpPr>
          <p:spPr bwMode="hidden">
            <a:xfrm>
              <a:off x="4519" y="0"/>
              <a:ext cx="1235" cy="2074"/>
            </a:xfrm>
            <a:custGeom>
              <a:avLst/>
              <a:gdLst>
                <a:gd name="T0" fmla="*/ 0 w 1232"/>
                <a:gd name="T1" fmla="*/ 0 h 2074"/>
                <a:gd name="T2" fmla="*/ 1232 w 1232"/>
                <a:gd name="T3" fmla="*/ 2074 h 2074"/>
                <a:gd name="T4" fmla="*/ 1232 w 1232"/>
                <a:gd name="T5" fmla="*/ 2038 h 2074"/>
                <a:gd name="T6" fmla="*/ 42 w 1232"/>
                <a:gd name="T7" fmla="*/ 0 h 2074"/>
                <a:gd name="T8" fmla="*/ 0 w 1232"/>
                <a:gd name="T9" fmla="*/ 0 h 2074"/>
                <a:gd name="T10" fmla="*/ 0 w 1232"/>
                <a:gd name="T11" fmla="*/ 0 h 2074"/>
              </a:gdLst>
              <a:ahLst/>
              <a:cxnLst>
                <a:cxn ang="0">
                  <a:pos x="T0" y="T1"/>
                </a:cxn>
                <a:cxn ang="0">
                  <a:pos x="T2" y="T3"/>
                </a:cxn>
                <a:cxn ang="0">
                  <a:pos x="T4" y="T5"/>
                </a:cxn>
                <a:cxn ang="0">
                  <a:pos x="T6" y="T7"/>
                </a:cxn>
                <a:cxn ang="0">
                  <a:pos x="T8" y="T9"/>
                </a:cxn>
                <a:cxn ang="0">
                  <a:pos x="T10" y="T11"/>
                </a:cxn>
              </a:cxnLst>
              <a:rect l="0" t="0" r="r" b="b"/>
              <a:pathLst>
                <a:path w="1232" h="2074">
                  <a:moveTo>
                    <a:pt x="0" y="0"/>
                  </a:moveTo>
                  <a:lnTo>
                    <a:pt x="1232" y="2074"/>
                  </a:lnTo>
                  <a:lnTo>
                    <a:pt x="1232" y="2038"/>
                  </a:lnTo>
                  <a:lnTo>
                    <a:pt x="42" y="0"/>
                  </a:lnTo>
                  <a:lnTo>
                    <a:pt x="0" y="0"/>
                  </a:lnTo>
                  <a:lnTo>
                    <a:pt x="0" y="0"/>
                  </a:lnTo>
                  <a:close/>
                </a:path>
              </a:pathLst>
            </a:custGeom>
            <a:gradFill rotWithShape="0">
              <a:gsLst>
                <a:gs pos="0">
                  <a:schemeClr val="bg1">
                    <a:gamma/>
                    <a:shade val="57647"/>
                    <a:invGamma/>
                  </a:schemeClr>
                </a:gs>
                <a:gs pos="100000">
                  <a:schemeClr val="bg1"/>
                </a:gs>
              </a:gsLst>
              <a:lin ang="2700000" scaled="1"/>
            </a:grad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algn="r" fontAlgn="base">
                <a:spcBef>
                  <a:spcPct val="0"/>
                </a:spcBef>
                <a:spcAft>
                  <a:spcPct val="0"/>
                </a:spcAft>
                <a:defRPr/>
              </a:pPr>
              <a:endParaRPr lang="en-US">
                <a:solidFill>
                  <a:srgbClr val="FFFFFF"/>
                </a:solidFill>
              </a:endParaRPr>
            </a:p>
          </p:txBody>
        </p:sp>
        <p:sp>
          <p:nvSpPr>
            <p:cNvPr id="4133" name="Freeform 37"/>
            <p:cNvSpPr>
              <a:spLocks/>
            </p:cNvSpPr>
            <p:nvPr/>
          </p:nvSpPr>
          <p:spPr bwMode="hidden">
            <a:xfrm>
              <a:off x="4694" y="0"/>
              <a:ext cx="1060" cy="1936"/>
            </a:xfrm>
            <a:custGeom>
              <a:avLst/>
              <a:gdLst>
                <a:gd name="T0" fmla="*/ 0 w 1058"/>
                <a:gd name="T1" fmla="*/ 0 h 1936"/>
                <a:gd name="T2" fmla="*/ 1058 w 1058"/>
                <a:gd name="T3" fmla="*/ 1936 h 1936"/>
                <a:gd name="T4" fmla="*/ 1058 w 1058"/>
                <a:gd name="T5" fmla="*/ 1930 h 1936"/>
                <a:gd name="T6" fmla="*/ 54 w 1058"/>
                <a:gd name="T7" fmla="*/ 0 h 1936"/>
                <a:gd name="T8" fmla="*/ 0 w 1058"/>
                <a:gd name="T9" fmla="*/ 0 h 1936"/>
                <a:gd name="T10" fmla="*/ 0 w 1058"/>
                <a:gd name="T11" fmla="*/ 0 h 1936"/>
              </a:gdLst>
              <a:ahLst/>
              <a:cxnLst>
                <a:cxn ang="0">
                  <a:pos x="T0" y="T1"/>
                </a:cxn>
                <a:cxn ang="0">
                  <a:pos x="T2" y="T3"/>
                </a:cxn>
                <a:cxn ang="0">
                  <a:pos x="T4" y="T5"/>
                </a:cxn>
                <a:cxn ang="0">
                  <a:pos x="T6" y="T7"/>
                </a:cxn>
                <a:cxn ang="0">
                  <a:pos x="T8" y="T9"/>
                </a:cxn>
                <a:cxn ang="0">
                  <a:pos x="T10" y="T11"/>
                </a:cxn>
              </a:cxnLst>
              <a:rect l="0" t="0" r="r" b="b"/>
              <a:pathLst>
                <a:path w="1058" h="1936">
                  <a:moveTo>
                    <a:pt x="0" y="0"/>
                  </a:moveTo>
                  <a:lnTo>
                    <a:pt x="1058" y="1936"/>
                  </a:lnTo>
                  <a:lnTo>
                    <a:pt x="1058" y="1930"/>
                  </a:lnTo>
                  <a:lnTo>
                    <a:pt x="54" y="0"/>
                  </a:lnTo>
                  <a:lnTo>
                    <a:pt x="0" y="0"/>
                  </a:lnTo>
                  <a:lnTo>
                    <a:pt x="0" y="0"/>
                  </a:lnTo>
                  <a:close/>
                </a:path>
              </a:pathLst>
            </a:custGeom>
            <a:gradFill rotWithShape="0">
              <a:gsLst>
                <a:gs pos="0">
                  <a:schemeClr val="bg1">
                    <a:gamma/>
                    <a:shade val="72549"/>
                    <a:invGamma/>
                  </a:schemeClr>
                </a:gs>
                <a:gs pos="100000">
                  <a:schemeClr val="bg1"/>
                </a:gs>
              </a:gsLst>
              <a:lin ang="2700000" scaled="1"/>
            </a:grad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algn="r" fontAlgn="base">
                <a:spcBef>
                  <a:spcPct val="0"/>
                </a:spcBef>
                <a:spcAft>
                  <a:spcPct val="0"/>
                </a:spcAft>
                <a:defRPr/>
              </a:pPr>
              <a:endParaRPr lang="en-US">
                <a:solidFill>
                  <a:srgbClr val="FFFFFF"/>
                </a:solidFill>
              </a:endParaRPr>
            </a:p>
          </p:txBody>
        </p:sp>
        <p:sp>
          <p:nvSpPr>
            <p:cNvPr id="4134" name="Freeform 38"/>
            <p:cNvSpPr>
              <a:spLocks/>
            </p:cNvSpPr>
            <p:nvPr/>
          </p:nvSpPr>
          <p:spPr bwMode="hidden">
            <a:xfrm>
              <a:off x="4981" y="0"/>
              <a:ext cx="773" cy="1487"/>
            </a:xfrm>
            <a:custGeom>
              <a:avLst/>
              <a:gdLst>
                <a:gd name="T0" fmla="*/ 771 w 771"/>
                <a:gd name="T1" fmla="*/ 1433 h 1487"/>
                <a:gd name="T2" fmla="*/ 42 w 771"/>
                <a:gd name="T3" fmla="*/ 0 h 1487"/>
                <a:gd name="T4" fmla="*/ 0 w 771"/>
                <a:gd name="T5" fmla="*/ 0 h 1487"/>
                <a:gd name="T6" fmla="*/ 771 w 771"/>
                <a:gd name="T7" fmla="*/ 1487 h 1487"/>
                <a:gd name="T8" fmla="*/ 771 w 771"/>
                <a:gd name="T9" fmla="*/ 1433 h 1487"/>
                <a:gd name="T10" fmla="*/ 771 w 771"/>
                <a:gd name="T11" fmla="*/ 1433 h 1487"/>
              </a:gdLst>
              <a:ahLst/>
              <a:cxnLst>
                <a:cxn ang="0">
                  <a:pos x="T0" y="T1"/>
                </a:cxn>
                <a:cxn ang="0">
                  <a:pos x="T2" y="T3"/>
                </a:cxn>
                <a:cxn ang="0">
                  <a:pos x="T4" y="T5"/>
                </a:cxn>
                <a:cxn ang="0">
                  <a:pos x="T6" y="T7"/>
                </a:cxn>
                <a:cxn ang="0">
                  <a:pos x="T8" y="T9"/>
                </a:cxn>
                <a:cxn ang="0">
                  <a:pos x="T10" y="T11"/>
                </a:cxn>
              </a:cxnLst>
              <a:rect l="0" t="0" r="r" b="b"/>
              <a:pathLst>
                <a:path w="771" h="1487">
                  <a:moveTo>
                    <a:pt x="771" y="1433"/>
                  </a:moveTo>
                  <a:lnTo>
                    <a:pt x="42" y="0"/>
                  </a:lnTo>
                  <a:lnTo>
                    <a:pt x="0" y="0"/>
                  </a:lnTo>
                  <a:lnTo>
                    <a:pt x="771" y="1487"/>
                  </a:lnTo>
                  <a:lnTo>
                    <a:pt x="771" y="1433"/>
                  </a:lnTo>
                  <a:lnTo>
                    <a:pt x="771" y="1433"/>
                  </a:lnTo>
                  <a:close/>
                </a:path>
              </a:pathLst>
            </a:custGeom>
            <a:gradFill rotWithShape="0">
              <a:gsLst>
                <a:gs pos="0">
                  <a:schemeClr val="bg1">
                    <a:gamma/>
                    <a:shade val="78824"/>
                    <a:invGamma/>
                  </a:schemeClr>
                </a:gs>
                <a:gs pos="100000">
                  <a:schemeClr val="bg1"/>
                </a:gs>
              </a:gsLst>
              <a:lin ang="2700000" scaled="1"/>
            </a:grad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algn="r" fontAlgn="base">
                <a:spcBef>
                  <a:spcPct val="0"/>
                </a:spcBef>
                <a:spcAft>
                  <a:spcPct val="0"/>
                </a:spcAft>
                <a:defRPr/>
              </a:pPr>
              <a:endParaRPr lang="en-US">
                <a:solidFill>
                  <a:srgbClr val="FFFFFF"/>
                </a:solidFill>
              </a:endParaRPr>
            </a:p>
          </p:txBody>
        </p:sp>
        <p:grpSp>
          <p:nvGrpSpPr>
            <p:cNvPr id="1068" name="Group 39"/>
            <p:cNvGrpSpPr>
              <a:grpSpLocks/>
            </p:cNvGrpSpPr>
            <p:nvPr userDrawn="1"/>
          </p:nvGrpSpPr>
          <p:grpSpPr bwMode="auto">
            <a:xfrm>
              <a:off x="0" y="1632"/>
              <a:ext cx="5758" cy="1858"/>
              <a:chOff x="0" y="1632"/>
              <a:chExt cx="5758" cy="1858"/>
            </a:xfrm>
          </p:grpSpPr>
          <p:sp>
            <p:nvSpPr>
              <p:cNvPr id="4136" name="Freeform 40"/>
              <p:cNvSpPr>
                <a:spLocks/>
              </p:cNvSpPr>
              <p:nvPr/>
            </p:nvSpPr>
            <p:spPr bwMode="hidden">
              <a:xfrm>
                <a:off x="0" y="1632"/>
                <a:ext cx="3670" cy="1313"/>
              </a:xfrm>
              <a:custGeom>
                <a:avLst/>
                <a:gdLst>
                  <a:gd name="T0" fmla="*/ 0 w 3659"/>
                  <a:gd name="T1" fmla="*/ 0 h 1313"/>
                  <a:gd name="T2" fmla="*/ 0 w 3659"/>
                  <a:gd name="T3" fmla="*/ 366 h 1313"/>
                  <a:gd name="T4" fmla="*/ 3635 w 3659"/>
                  <a:gd name="T5" fmla="*/ 1313 h 1313"/>
                  <a:gd name="T6" fmla="*/ 3647 w 3659"/>
                  <a:gd name="T7" fmla="*/ 1235 h 1313"/>
                  <a:gd name="T8" fmla="*/ 3659 w 3659"/>
                  <a:gd name="T9" fmla="*/ 1163 h 1313"/>
                  <a:gd name="T10" fmla="*/ 0 w 3659"/>
                  <a:gd name="T11" fmla="*/ 0 h 1313"/>
                  <a:gd name="T12" fmla="*/ 0 w 3659"/>
                  <a:gd name="T13" fmla="*/ 0 h 1313"/>
                </a:gdLst>
                <a:ahLst/>
                <a:cxnLst>
                  <a:cxn ang="0">
                    <a:pos x="T0" y="T1"/>
                  </a:cxn>
                  <a:cxn ang="0">
                    <a:pos x="T2" y="T3"/>
                  </a:cxn>
                  <a:cxn ang="0">
                    <a:pos x="T4" y="T5"/>
                  </a:cxn>
                  <a:cxn ang="0">
                    <a:pos x="T6" y="T7"/>
                  </a:cxn>
                  <a:cxn ang="0">
                    <a:pos x="T8" y="T9"/>
                  </a:cxn>
                  <a:cxn ang="0">
                    <a:pos x="T10" y="T11"/>
                  </a:cxn>
                  <a:cxn ang="0">
                    <a:pos x="T12" y="T13"/>
                  </a:cxn>
                </a:cxnLst>
                <a:rect l="0" t="0" r="r" b="b"/>
                <a:pathLst>
                  <a:path w="3659" h="1313">
                    <a:moveTo>
                      <a:pt x="0" y="0"/>
                    </a:moveTo>
                    <a:lnTo>
                      <a:pt x="0" y="366"/>
                    </a:lnTo>
                    <a:lnTo>
                      <a:pt x="3635" y="1313"/>
                    </a:lnTo>
                    <a:lnTo>
                      <a:pt x="3647" y="1235"/>
                    </a:lnTo>
                    <a:lnTo>
                      <a:pt x="3659" y="1163"/>
                    </a:lnTo>
                    <a:lnTo>
                      <a:pt x="0" y="0"/>
                    </a:lnTo>
                    <a:lnTo>
                      <a:pt x="0" y="0"/>
                    </a:lnTo>
                    <a:close/>
                  </a:path>
                </a:pathLst>
              </a:custGeom>
              <a:gradFill rotWithShape="0">
                <a:gsLst>
                  <a:gs pos="0">
                    <a:schemeClr val="bg1">
                      <a:gamma/>
                      <a:shade val="72549"/>
                      <a:invGamma/>
                    </a:schemeClr>
                  </a:gs>
                  <a:gs pos="100000">
                    <a:schemeClr val="bg1"/>
                  </a:gs>
                </a:gsLst>
                <a:lin ang="0" scaled="1"/>
              </a:grad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algn="r" fontAlgn="base">
                  <a:spcBef>
                    <a:spcPct val="0"/>
                  </a:spcBef>
                  <a:spcAft>
                    <a:spcPct val="0"/>
                  </a:spcAft>
                  <a:defRPr/>
                </a:pPr>
                <a:endParaRPr lang="en-US">
                  <a:solidFill>
                    <a:srgbClr val="FFFFFF"/>
                  </a:solidFill>
                </a:endParaRPr>
              </a:p>
            </p:txBody>
          </p:sp>
          <p:sp>
            <p:nvSpPr>
              <p:cNvPr id="4137" name="Freeform 41"/>
              <p:cNvSpPr>
                <a:spLocks/>
              </p:cNvSpPr>
              <p:nvPr/>
            </p:nvSpPr>
            <p:spPr bwMode="hidden">
              <a:xfrm>
                <a:off x="3646" y="2795"/>
                <a:ext cx="2112" cy="695"/>
              </a:xfrm>
              <a:custGeom>
                <a:avLst/>
                <a:gdLst>
                  <a:gd name="T0" fmla="*/ 2105 w 2105"/>
                  <a:gd name="T1" fmla="*/ 665 h 695"/>
                  <a:gd name="T2" fmla="*/ 24 w 2105"/>
                  <a:gd name="T3" fmla="*/ 0 h 695"/>
                  <a:gd name="T4" fmla="*/ 12 w 2105"/>
                  <a:gd name="T5" fmla="*/ 72 h 695"/>
                  <a:gd name="T6" fmla="*/ 0 w 2105"/>
                  <a:gd name="T7" fmla="*/ 150 h 695"/>
                  <a:gd name="T8" fmla="*/ 2105 w 2105"/>
                  <a:gd name="T9" fmla="*/ 695 h 695"/>
                  <a:gd name="T10" fmla="*/ 2105 w 2105"/>
                  <a:gd name="T11" fmla="*/ 665 h 695"/>
                  <a:gd name="T12" fmla="*/ 2105 w 2105"/>
                  <a:gd name="T13" fmla="*/ 665 h 695"/>
                </a:gdLst>
                <a:ahLst/>
                <a:cxnLst>
                  <a:cxn ang="0">
                    <a:pos x="T0" y="T1"/>
                  </a:cxn>
                  <a:cxn ang="0">
                    <a:pos x="T2" y="T3"/>
                  </a:cxn>
                  <a:cxn ang="0">
                    <a:pos x="T4" y="T5"/>
                  </a:cxn>
                  <a:cxn ang="0">
                    <a:pos x="T6" y="T7"/>
                  </a:cxn>
                  <a:cxn ang="0">
                    <a:pos x="T8" y="T9"/>
                  </a:cxn>
                  <a:cxn ang="0">
                    <a:pos x="T10" y="T11"/>
                  </a:cxn>
                  <a:cxn ang="0">
                    <a:pos x="T12" y="T13"/>
                  </a:cxn>
                </a:cxnLst>
                <a:rect l="0" t="0" r="r" b="b"/>
                <a:pathLst>
                  <a:path w="2105" h="695">
                    <a:moveTo>
                      <a:pt x="2105" y="665"/>
                    </a:moveTo>
                    <a:lnTo>
                      <a:pt x="24" y="0"/>
                    </a:lnTo>
                    <a:lnTo>
                      <a:pt x="12" y="72"/>
                    </a:lnTo>
                    <a:lnTo>
                      <a:pt x="0" y="150"/>
                    </a:lnTo>
                    <a:lnTo>
                      <a:pt x="2105" y="695"/>
                    </a:lnTo>
                    <a:lnTo>
                      <a:pt x="2105" y="665"/>
                    </a:lnTo>
                    <a:lnTo>
                      <a:pt x="2105" y="665"/>
                    </a:lnTo>
                    <a:close/>
                  </a:path>
                </a:pathLst>
              </a:custGeom>
              <a:gradFill rotWithShape="0">
                <a:gsLst>
                  <a:gs pos="0">
                    <a:schemeClr val="bg1"/>
                  </a:gs>
                  <a:gs pos="100000">
                    <a:schemeClr val="bg1">
                      <a:gamma/>
                      <a:tint val="90980"/>
                      <a:invGamma/>
                    </a:schemeClr>
                  </a:gs>
                </a:gsLst>
                <a:lin ang="0" scaled="1"/>
              </a:grad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algn="r" fontAlgn="base">
                  <a:spcBef>
                    <a:spcPct val="0"/>
                  </a:spcBef>
                  <a:spcAft>
                    <a:spcPct val="0"/>
                  </a:spcAft>
                  <a:defRPr/>
                </a:pPr>
                <a:endParaRPr lang="en-US">
                  <a:solidFill>
                    <a:srgbClr val="FFFFFF"/>
                  </a:solidFill>
                </a:endParaRPr>
              </a:p>
            </p:txBody>
          </p:sp>
        </p:grpSp>
      </p:grpSp>
      <p:sp>
        <p:nvSpPr>
          <p:cNvPr id="4138" name="Rectangle 42"/>
          <p:cNvSpPr>
            <a:spLocks noGrp="1" noChangeArrowheads="1"/>
          </p:cNvSpPr>
          <p:nvPr>
            <p:ph type="title"/>
          </p:nvPr>
        </p:nvSpPr>
        <p:spPr bwMode="auto">
          <a:xfrm>
            <a:off x="457200" y="277813"/>
            <a:ext cx="8229600" cy="1143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4139" name="Rectangle 43"/>
          <p:cNvSpPr>
            <a:spLocks noGrp="1" noChangeArrowheads="1"/>
          </p:cNvSpPr>
          <p:nvPr>
            <p:ph type="body" idx="1"/>
          </p:nvPr>
        </p:nvSpPr>
        <p:spPr bwMode="auto">
          <a:xfrm>
            <a:off x="457200" y="1600200"/>
            <a:ext cx="8229600" cy="45307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140" name="Rectangle 44"/>
          <p:cNvSpPr>
            <a:spLocks noGrp="1" noChangeArrowheads="1"/>
          </p:cNvSpPr>
          <p:nvPr>
            <p:ph type="dt" sz="half" idx="2"/>
          </p:nvPr>
        </p:nvSpPr>
        <p:spPr bwMode="auto">
          <a:xfrm>
            <a:off x="457200" y="6243638"/>
            <a:ext cx="21336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a:defRPr sz="1200">
                <a:effectLst>
                  <a:outerShdw blurRad="38100" dist="38100" dir="2700000" algn="tl">
                    <a:srgbClr val="000000"/>
                  </a:outerShdw>
                </a:effectLst>
              </a:defRPr>
            </a:lvl1pPr>
          </a:lstStyle>
          <a:p>
            <a:pPr fontAlgn="base">
              <a:spcBef>
                <a:spcPct val="0"/>
              </a:spcBef>
              <a:spcAft>
                <a:spcPct val="0"/>
              </a:spcAft>
              <a:defRPr/>
            </a:pPr>
            <a:endParaRPr lang="en-US" altLang="en-US">
              <a:solidFill>
                <a:srgbClr val="FFFFFF"/>
              </a:solidFill>
            </a:endParaRPr>
          </a:p>
        </p:txBody>
      </p:sp>
      <p:sp>
        <p:nvSpPr>
          <p:cNvPr id="4141" name="Rectangle 45"/>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defRPr sz="1200">
                <a:effectLst>
                  <a:outerShdw blurRad="38100" dist="38100" dir="2700000" algn="tl">
                    <a:srgbClr val="000000"/>
                  </a:outerShdw>
                </a:effectLst>
              </a:defRPr>
            </a:lvl1pPr>
          </a:lstStyle>
          <a:p>
            <a:pPr fontAlgn="base">
              <a:spcBef>
                <a:spcPct val="0"/>
              </a:spcBef>
              <a:spcAft>
                <a:spcPct val="0"/>
              </a:spcAft>
              <a:defRPr/>
            </a:pPr>
            <a:endParaRPr lang="en-US" altLang="en-US">
              <a:solidFill>
                <a:srgbClr val="FFFFFF"/>
              </a:solidFill>
            </a:endParaRPr>
          </a:p>
        </p:txBody>
      </p:sp>
      <p:sp>
        <p:nvSpPr>
          <p:cNvPr id="4142" name="Rectangle 46"/>
          <p:cNvSpPr>
            <a:spLocks noGrp="1" noChangeArrowheads="1"/>
          </p:cNvSpPr>
          <p:nvPr>
            <p:ph type="sldNum" sz="quarter" idx="4"/>
          </p:nvPr>
        </p:nvSpPr>
        <p:spPr bwMode="auto">
          <a:xfrm>
            <a:off x="6553200" y="6243638"/>
            <a:ext cx="21336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effectLst>
                  <a:outerShdw blurRad="38100" dist="38100" dir="2700000" algn="tl">
                    <a:srgbClr val="000000"/>
                  </a:outerShdw>
                </a:effectLst>
              </a:defRPr>
            </a:lvl1pPr>
          </a:lstStyle>
          <a:p>
            <a:pPr algn="r" fontAlgn="base">
              <a:spcBef>
                <a:spcPct val="0"/>
              </a:spcBef>
              <a:spcAft>
                <a:spcPct val="0"/>
              </a:spcAft>
              <a:defRPr/>
            </a:pPr>
            <a:fld id="{92A9CD85-2093-455F-8631-3CFC12B83884}" type="slidenum">
              <a:rPr lang="en-US" altLang="en-US">
                <a:solidFill>
                  <a:srgbClr val="FFFFFF"/>
                </a:solidFill>
              </a:rPr>
              <a:pPr algn="r" fontAlgn="base">
                <a:spcBef>
                  <a:spcPct val="0"/>
                </a:spcBef>
                <a:spcAft>
                  <a:spcPct val="0"/>
                </a:spcAft>
                <a:defRPr/>
              </a:pPr>
              <a:t>‹#›</a:t>
            </a:fld>
            <a:endParaRPr lang="en-US" altLang="en-US">
              <a:solidFill>
                <a:srgbClr val="FFFFFF"/>
              </a:solidFill>
            </a:endParaRPr>
          </a:p>
        </p:txBody>
      </p:sp>
    </p:spTree>
    <p:extLst>
      <p:ext uri="{BB962C8B-B14F-4D97-AF65-F5344CB8AC3E}">
        <p14:creationId xmlns:p14="http://schemas.microsoft.com/office/powerpoint/2010/main" xmlns="" val="2628542910"/>
      </p:ext>
    </p:extLst>
  </p:cSld>
  <p:clrMap bg1="dk2" tx1="lt1" bg2="dk1" tx2="lt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Lst>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9pPr>
    </p:titleStyle>
    <p:bodyStyle>
      <a:lvl1pPr marL="342900" indent="-342900" algn="l" rtl="0" eaLnBrk="0" fontAlgn="base" hangingPunct="0">
        <a:spcBef>
          <a:spcPct val="20000"/>
        </a:spcBef>
        <a:spcAft>
          <a:spcPct val="0"/>
        </a:spcAft>
        <a:buClr>
          <a:schemeClr val="hlink"/>
        </a:buClr>
        <a:buSzPct val="90000"/>
        <a:buFont typeface="Wingdings" pitchFamily="2" charset="2"/>
        <a:buBlip>
          <a:blip r:embed="rId14"/>
        </a:buBlip>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effectLst>
            <a:outerShdw blurRad="38100" dist="38100" dir="2700000" algn="tl">
              <a:srgbClr val="000000"/>
            </a:outerShdw>
          </a:effectLst>
          <a:latin typeface="+mn-lt"/>
          <a:cs typeface="+mn-cs"/>
        </a:defRPr>
      </a:lvl2pPr>
      <a:lvl3pPr marL="1143000" indent="-228600" algn="l" rtl="0" eaLnBrk="0" fontAlgn="base" hangingPunct="0">
        <a:spcBef>
          <a:spcPct val="20000"/>
        </a:spcBef>
        <a:spcAft>
          <a:spcPct val="0"/>
        </a:spcAft>
        <a:buClr>
          <a:schemeClr val="accent2"/>
        </a:buClr>
        <a:buSzPct val="90000"/>
        <a:buFont typeface="Wingdings" pitchFamily="2" charset="2"/>
        <a:buBlip>
          <a:blip r:embed="rId15"/>
        </a:buBlip>
        <a:defRPr sz="2400">
          <a:solidFill>
            <a:schemeClr val="tx1"/>
          </a:solidFill>
          <a:effectLst>
            <a:outerShdw blurRad="38100" dist="38100" dir="2700000" algn="tl">
              <a:srgbClr val="000000"/>
            </a:outerShdw>
          </a:effectLst>
          <a:latin typeface="+mn-lt"/>
          <a:cs typeface="+mn-cs"/>
        </a:defRPr>
      </a:lvl3pPr>
      <a:lvl4pPr marL="1600200" indent="-228600" algn="l" rtl="0" eaLnBrk="0" fontAlgn="base" hangingPunct="0">
        <a:spcBef>
          <a:spcPct val="20000"/>
        </a:spcBef>
        <a:spcAft>
          <a:spcPct val="0"/>
        </a:spcAft>
        <a:buChar char="–"/>
        <a:defRPr sz="2000">
          <a:solidFill>
            <a:schemeClr val="tx1"/>
          </a:solidFill>
          <a:effectLst>
            <a:outerShdw blurRad="38100" dist="38100" dir="2700000" algn="tl">
              <a:srgbClr val="000000"/>
            </a:outerShdw>
          </a:effectLst>
          <a:latin typeface="+mn-lt"/>
          <a:cs typeface="+mn-cs"/>
        </a:defRPr>
      </a:lvl4pPr>
      <a:lvl5pPr marL="2057400" indent="-228600" algn="l" rtl="0" eaLnBrk="0" fontAlgn="base" hangingPunct="0">
        <a:spcBef>
          <a:spcPct val="20000"/>
        </a:spcBef>
        <a:spcAft>
          <a:spcPct val="0"/>
        </a:spcAft>
        <a:buClr>
          <a:schemeClr val="folHlink"/>
        </a:buClr>
        <a:buSzPct val="90000"/>
        <a:buFont typeface="Wingdings" pitchFamily="2" charset="2"/>
        <a:buBlip>
          <a:blip r:embed="rId16"/>
        </a:buBlip>
        <a:defRPr sz="2000">
          <a:solidFill>
            <a:schemeClr val="tx1"/>
          </a:solidFill>
          <a:effectLst>
            <a:outerShdw blurRad="38100" dist="38100" dir="2700000" algn="tl">
              <a:srgbClr val="000000"/>
            </a:outerShdw>
          </a:effectLst>
          <a:latin typeface="+mn-lt"/>
          <a:cs typeface="+mn-cs"/>
        </a:defRPr>
      </a:lvl5pPr>
      <a:lvl6pPr marL="2514600" indent="-228600" algn="l" rtl="0" fontAlgn="base">
        <a:spcBef>
          <a:spcPct val="20000"/>
        </a:spcBef>
        <a:spcAft>
          <a:spcPct val="0"/>
        </a:spcAft>
        <a:buClr>
          <a:schemeClr val="folHlink"/>
        </a:buClr>
        <a:buSzPct val="90000"/>
        <a:buFont typeface="Wingdings" pitchFamily="2" charset="2"/>
        <a:buBlip>
          <a:blip r:embed="rId16"/>
        </a:buBlip>
        <a:defRPr sz="2000">
          <a:solidFill>
            <a:schemeClr val="tx1"/>
          </a:solidFill>
          <a:effectLst>
            <a:outerShdw blurRad="38100" dist="38100" dir="2700000" algn="tl">
              <a:srgbClr val="000000"/>
            </a:outerShdw>
          </a:effectLst>
          <a:latin typeface="+mn-lt"/>
          <a:cs typeface="+mn-cs"/>
        </a:defRPr>
      </a:lvl6pPr>
      <a:lvl7pPr marL="2971800" indent="-228600" algn="l" rtl="0" fontAlgn="base">
        <a:spcBef>
          <a:spcPct val="20000"/>
        </a:spcBef>
        <a:spcAft>
          <a:spcPct val="0"/>
        </a:spcAft>
        <a:buClr>
          <a:schemeClr val="folHlink"/>
        </a:buClr>
        <a:buSzPct val="90000"/>
        <a:buFont typeface="Wingdings" pitchFamily="2" charset="2"/>
        <a:buBlip>
          <a:blip r:embed="rId16"/>
        </a:buBlip>
        <a:defRPr sz="2000">
          <a:solidFill>
            <a:schemeClr val="tx1"/>
          </a:solidFill>
          <a:effectLst>
            <a:outerShdw blurRad="38100" dist="38100" dir="2700000" algn="tl">
              <a:srgbClr val="000000"/>
            </a:outerShdw>
          </a:effectLst>
          <a:latin typeface="+mn-lt"/>
          <a:cs typeface="+mn-cs"/>
        </a:defRPr>
      </a:lvl7pPr>
      <a:lvl8pPr marL="3429000" indent="-228600" algn="l" rtl="0" fontAlgn="base">
        <a:spcBef>
          <a:spcPct val="20000"/>
        </a:spcBef>
        <a:spcAft>
          <a:spcPct val="0"/>
        </a:spcAft>
        <a:buClr>
          <a:schemeClr val="folHlink"/>
        </a:buClr>
        <a:buSzPct val="90000"/>
        <a:buFont typeface="Wingdings" pitchFamily="2" charset="2"/>
        <a:buBlip>
          <a:blip r:embed="rId16"/>
        </a:buBlip>
        <a:defRPr sz="2000">
          <a:solidFill>
            <a:schemeClr val="tx1"/>
          </a:solidFill>
          <a:effectLst>
            <a:outerShdw blurRad="38100" dist="38100" dir="2700000" algn="tl">
              <a:srgbClr val="000000"/>
            </a:outerShdw>
          </a:effectLst>
          <a:latin typeface="+mn-lt"/>
          <a:cs typeface="+mn-cs"/>
        </a:defRPr>
      </a:lvl8pPr>
      <a:lvl9pPr marL="3886200" indent="-228600" algn="l" rtl="0" fontAlgn="base">
        <a:spcBef>
          <a:spcPct val="20000"/>
        </a:spcBef>
        <a:spcAft>
          <a:spcPct val="0"/>
        </a:spcAft>
        <a:buClr>
          <a:schemeClr val="folHlink"/>
        </a:buClr>
        <a:buSzPct val="90000"/>
        <a:buFont typeface="Wingdings" pitchFamily="2" charset="2"/>
        <a:buBlip>
          <a:blip r:embed="rId16"/>
        </a:buBlip>
        <a:defRPr sz="2000">
          <a:solidFill>
            <a:schemeClr val="tx1"/>
          </a:solidFill>
          <a:effectLst>
            <a:outerShdw blurRad="38100" dist="38100" dir="2700000" algn="tl">
              <a:srgbClr val="000000"/>
            </a:outerShdw>
          </a:effectLst>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4.jpeg"/><Relationship Id="rId1" Type="http://schemas.openxmlformats.org/officeDocument/2006/relationships/slideLayout" Target="../slideLayouts/slideLayout12.xml"/><Relationship Id="rId6" Type="http://schemas.openxmlformats.org/officeDocument/2006/relationships/image" Target="../media/image5.jpeg"/><Relationship Id="rId5" Type="http://schemas.openxmlformats.org/officeDocument/2006/relationships/image" Target="../media/image3.png"/><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sz="quarter"/>
          </p:nvPr>
        </p:nvSpPr>
        <p:spPr>
          <a:solidFill>
            <a:schemeClr val="accent1">
              <a:lumMod val="40000"/>
              <a:lumOff val="60000"/>
            </a:schemeClr>
          </a:solidFill>
        </p:spPr>
        <p:txBody>
          <a:bodyPr/>
          <a:lstStyle/>
          <a:p>
            <a:r>
              <a:rPr lang="fa-IR" b="1" dirty="0" smtClean="0">
                <a:cs typeface="B Mitra" pitchFamily="2" charset="-78"/>
              </a:rPr>
              <a:t>خشونت بر علیه زنان</a:t>
            </a:r>
            <a:endParaRPr lang="en-US" b="1" dirty="0">
              <a:cs typeface="B Mitra" pitchFamily="2" charset="-78"/>
            </a:endParaRPr>
          </a:p>
        </p:txBody>
      </p:sp>
      <p:sp>
        <p:nvSpPr>
          <p:cNvPr id="3" name="Subtitle 2"/>
          <p:cNvSpPr>
            <a:spLocks noGrp="1"/>
          </p:cNvSpPr>
          <p:nvPr>
            <p:ph type="subTitle" sz="quarter" idx="1"/>
          </p:nvPr>
        </p:nvSpPr>
        <p:spPr/>
        <p:txBody>
          <a:bodyPr/>
          <a:lstStyle/>
          <a:p>
            <a:r>
              <a:rPr lang="en-US" b="1" dirty="0" smtClean="0"/>
              <a:t>Violence against women</a:t>
            </a:r>
            <a:endParaRPr lang="en-US" b="1" dirty="0"/>
          </a:p>
        </p:txBody>
      </p:sp>
    </p:spTree>
    <p:extLst>
      <p:ext uri="{BB962C8B-B14F-4D97-AF65-F5344CB8AC3E}">
        <p14:creationId xmlns:p14="http://schemas.microsoft.com/office/powerpoint/2010/main" xmlns="" val="294567589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5" name="Rectangle 3"/>
          <p:cNvSpPr>
            <a:spLocks noGrp="1" noChangeArrowheads="1"/>
          </p:cNvSpPr>
          <p:nvPr>
            <p:ph type="body" sz="half" idx="1"/>
          </p:nvPr>
        </p:nvSpPr>
        <p:spPr>
          <a:xfrm>
            <a:off x="457200" y="1600200"/>
            <a:ext cx="4978400" cy="4530725"/>
          </a:xfrm>
        </p:spPr>
        <p:txBody>
          <a:bodyPr/>
          <a:lstStyle/>
          <a:p>
            <a:pPr algn="just" rtl="1" eaLnBrk="1" hangingPunct="1">
              <a:spcAft>
                <a:spcPts val="1000"/>
              </a:spcAft>
              <a:buFont typeface="Symbol" pitchFamily="18" charset="2"/>
              <a:buBlip>
                <a:blip r:embed="rId2"/>
              </a:buBlip>
              <a:defRPr/>
            </a:pPr>
            <a:r>
              <a:rPr lang="ar-SA" altLang="en-US" b="1" smtClean="0"/>
              <a:t>زنی مورد خشونت جسمی و توهین و ناسزاگویی همسرش قرار گرفته و وقتی به مرکز سلامت مراجعه کرده از ترس اینکه همسرش بفهمد و بلایی به سرش بیاورد مشکل خود را کامل مطرح نکرده و می خواهد دخالت نکنند.</a:t>
            </a:r>
          </a:p>
          <a:p>
            <a:pPr eaLnBrk="1" hangingPunct="1">
              <a:defRPr/>
            </a:pPr>
            <a:endParaRPr lang="en-US" altLang="en-US" smtClean="0"/>
          </a:p>
        </p:txBody>
      </p:sp>
      <p:sp>
        <p:nvSpPr>
          <p:cNvPr id="54281" name="Rectangle 9"/>
          <p:cNvSpPr>
            <a:spLocks noGrp="1" noChangeArrowheads="1"/>
          </p:cNvSpPr>
          <p:nvPr>
            <p:ph type="body" sz="half" idx="2"/>
          </p:nvPr>
        </p:nvSpPr>
        <p:spPr>
          <a:xfrm>
            <a:off x="5651500" y="1600200"/>
            <a:ext cx="3035300" cy="4565650"/>
          </a:xfrm>
        </p:spPr>
        <p:txBody>
          <a:bodyPr/>
          <a:lstStyle/>
          <a:p>
            <a:pPr eaLnBrk="1" hangingPunct="1">
              <a:buFont typeface="Wingdings" pitchFamily="2" charset="2"/>
              <a:buNone/>
              <a:defRPr/>
            </a:pPr>
            <a:endParaRPr lang="en-US" altLang="en-US" smtClean="0"/>
          </a:p>
        </p:txBody>
      </p:sp>
      <p:pic>
        <p:nvPicPr>
          <p:cNvPr id="60420" name="Picture 11" descr="ANd9GcSyz-79DjrTdX731fL3nDHV-pxTqGzaJFIMZRXemrgapWRZVn6vf_0SVK5m"/>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5651500" y="1628775"/>
            <a:ext cx="3024188" cy="4537075"/>
          </a:xfrm>
          <a:prstGeom prst="rect">
            <a:avLst/>
          </a:prstGeom>
          <a:noFill/>
          <a:ln w="57150">
            <a:solidFill>
              <a:srgbClr val="FFFF66"/>
            </a:solidFill>
            <a:miter lim="800000"/>
            <a:headEnd/>
            <a:tailEnd/>
          </a:ln>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129861755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3"/>
          <p:cNvSpPr>
            <a:spLocks noGrp="1" noChangeArrowheads="1"/>
          </p:cNvSpPr>
          <p:nvPr>
            <p:ph type="body" sz="half" idx="1"/>
          </p:nvPr>
        </p:nvSpPr>
        <p:spPr>
          <a:xfrm>
            <a:off x="457200" y="1600200"/>
            <a:ext cx="4835525" cy="4852988"/>
          </a:xfrm>
        </p:spPr>
        <p:txBody>
          <a:bodyPr/>
          <a:lstStyle/>
          <a:p>
            <a:pPr algn="just" rtl="1" eaLnBrk="1" hangingPunct="1">
              <a:spcAft>
                <a:spcPts val="1000"/>
              </a:spcAft>
              <a:buFont typeface="Symbol" pitchFamily="18" charset="2"/>
              <a:buBlip>
                <a:blip r:embed="rId2"/>
              </a:buBlip>
            </a:pPr>
            <a:r>
              <a:rPr lang="ar-SA" altLang="en-US" sz="3200" b="1" smtClean="0">
                <a:effectLst/>
              </a:rPr>
              <a:t>مردی به همسر و خانواده او مرتب فحش و ناسزا می گوید و زن نمی تواند تحمل کند و زجر می کشد، و نمی خواهد خانواده اش آگاه شوند، ناراحت شده و برخورد نامناسب بکنند.</a:t>
            </a:r>
          </a:p>
          <a:p>
            <a:pPr eaLnBrk="1" hangingPunct="1"/>
            <a:endParaRPr lang="en-US" altLang="en-US" sz="3200" smtClean="0">
              <a:effectLst/>
            </a:endParaRPr>
          </a:p>
        </p:txBody>
      </p:sp>
      <p:sp>
        <p:nvSpPr>
          <p:cNvPr id="51205" name="Rectangle 5"/>
          <p:cNvSpPr>
            <a:spLocks noGrp="1" noChangeArrowheads="1"/>
          </p:cNvSpPr>
          <p:nvPr>
            <p:ph type="body" sz="half" idx="2"/>
          </p:nvPr>
        </p:nvSpPr>
        <p:spPr>
          <a:xfrm>
            <a:off x="5508625" y="1600200"/>
            <a:ext cx="2879725" cy="4530725"/>
          </a:xfrm>
        </p:spPr>
        <p:txBody>
          <a:bodyPr/>
          <a:lstStyle/>
          <a:p>
            <a:pPr eaLnBrk="1" hangingPunct="1">
              <a:defRPr/>
            </a:pPr>
            <a:endParaRPr lang="en-US" altLang="en-US" smtClean="0"/>
          </a:p>
        </p:txBody>
      </p:sp>
      <p:pic>
        <p:nvPicPr>
          <p:cNvPr id="62468" name="Picture 7" descr="خشونت علیه زنان"/>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5435600" y="1628775"/>
            <a:ext cx="3019425" cy="4537075"/>
          </a:xfrm>
          <a:prstGeom prst="rect">
            <a:avLst/>
          </a:prstGeom>
          <a:noFill/>
          <a:ln w="57150">
            <a:solidFill>
              <a:srgbClr val="FFFF66"/>
            </a:solidFill>
            <a:miter lim="800000"/>
            <a:headEnd/>
            <a:tailEnd/>
          </a:ln>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42336458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71" name="Rectangle 11"/>
          <p:cNvSpPr>
            <a:spLocks noGrp="1" noChangeArrowheads="1"/>
          </p:cNvSpPr>
          <p:nvPr>
            <p:ph type="body" sz="half" idx="1"/>
          </p:nvPr>
        </p:nvSpPr>
        <p:spPr>
          <a:xfrm>
            <a:off x="457200" y="1600200"/>
            <a:ext cx="4619625" cy="4530725"/>
          </a:xfrm>
        </p:spPr>
        <p:txBody>
          <a:bodyPr/>
          <a:lstStyle/>
          <a:p>
            <a:pPr algn="just" rtl="1" eaLnBrk="1" hangingPunct="1">
              <a:spcAft>
                <a:spcPts val="1000"/>
              </a:spcAft>
              <a:buFont typeface="Symbol" pitchFamily="18" charset="2"/>
              <a:buBlip>
                <a:blip r:embed="rId2"/>
              </a:buBlip>
              <a:defRPr/>
            </a:pPr>
            <a:r>
              <a:rPr lang="ar-SA" altLang="en-US" dirty="0" smtClean="0"/>
              <a:t> </a:t>
            </a:r>
            <a:r>
              <a:rPr lang="ar-SA" altLang="en-US" b="1" dirty="0" smtClean="0"/>
              <a:t>مردی شی</a:t>
            </a:r>
            <a:r>
              <a:rPr lang="fa-IR" altLang="en-US" b="1" dirty="0" smtClean="0"/>
              <a:t>ش</a:t>
            </a:r>
            <a:r>
              <a:rPr lang="ar-SA" altLang="en-US" b="1" dirty="0" smtClean="0"/>
              <a:t>ه مصرف دارد، دایم پرخاشکری، دعوا و دروغگویی با همسر دارد، انکار می کند، خرجی نمی دهد و زن نیز از ترس آبرو و </a:t>
            </a:r>
            <a:r>
              <a:rPr lang="fa-IR" altLang="en-US" b="1" dirty="0" smtClean="0"/>
              <a:t>م</a:t>
            </a:r>
            <a:r>
              <a:rPr lang="ar-SA" altLang="en-US" b="1" dirty="0" smtClean="0"/>
              <a:t>تلاشی </a:t>
            </a:r>
            <a:r>
              <a:rPr lang="fa-IR" altLang="en-US" b="1" dirty="0" smtClean="0"/>
              <a:t>شدن </a:t>
            </a:r>
            <a:r>
              <a:rPr lang="ar-SA" altLang="en-US" b="1" dirty="0" smtClean="0"/>
              <a:t>خانواده و حمایت خانواده شوهر دایم پنهان می کند.</a:t>
            </a:r>
          </a:p>
          <a:p>
            <a:pPr eaLnBrk="1" hangingPunct="1">
              <a:buFont typeface="Wingdings" pitchFamily="2" charset="2"/>
              <a:buNone/>
              <a:defRPr/>
            </a:pPr>
            <a:endParaRPr lang="en-US" altLang="en-US" dirty="0" smtClean="0"/>
          </a:p>
        </p:txBody>
      </p:sp>
      <p:sp>
        <p:nvSpPr>
          <p:cNvPr id="66572" name="Rectangle 12"/>
          <p:cNvSpPr>
            <a:spLocks noGrp="1" noChangeArrowheads="1"/>
          </p:cNvSpPr>
          <p:nvPr>
            <p:ph type="body" sz="half" idx="2"/>
          </p:nvPr>
        </p:nvSpPr>
        <p:spPr>
          <a:xfrm>
            <a:off x="5651500" y="1600200"/>
            <a:ext cx="3035300" cy="4530725"/>
          </a:xfrm>
        </p:spPr>
        <p:txBody>
          <a:bodyPr/>
          <a:lstStyle/>
          <a:p>
            <a:pPr eaLnBrk="1" hangingPunct="1">
              <a:buFont typeface="Wingdings" pitchFamily="2" charset="2"/>
              <a:buNone/>
              <a:defRPr/>
            </a:pPr>
            <a:endParaRPr lang="en-US" altLang="en-US" smtClean="0"/>
          </a:p>
        </p:txBody>
      </p:sp>
      <p:pic>
        <p:nvPicPr>
          <p:cNvPr id="64516" name="Picture 7" descr="ANd9GcS_U0F3db_cxe0bwdfHsSSuL5p99wA5abCRzI1opINp5Cd27WNzb5HZoCqf"/>
          <p:cNvPicPr>
            <a:picLocks noGrp="1" noChangeAspect="1" noChangeArrowheads="1"/>
          </p:cNvPicPr>
          <p:nvPr>
            <p:ph sz="half" idx="4294967295"/>
          </p:nvPr>
        </p:nvPicPr>
        <p:blipFill>
          <a:blip r:embed="rId3">
            <a:extLst>
              <a:ext uri="{28A0092B-C50C-407E-A947-70E740481C1C}">
                <a14:useLocalDpi xmlns:a14="http://schemas.microsoft.com/office/drawing/2010/main" xmlns="" val="0"/>
              </a:ext>
            </a:extLst>
          </a:blip>
          <a:srcRect/>
          <a:stretch>
            <a:fillRect/>
          </a:stretch>
        </p:blipFill>
        <p:spPr>
          <a:xfrm>
            <a:off x="5651500" y="1628775"/>
            <a:ext cx="3024188" cy="4464050"/>
          </a:xfrm>
          <a:noFill/>
          <a:ln w="57150">
            <a:solidFill>
              <a:srgbClr val="FFFF66"/>
            </a:solidFill>
            <a:miter lim="800000"/>
            <a:headEnd/>
            <a:tailEnd/>
          </a:ln>
          <a:extLst>
            <a:ext uri="{909E8E84-426E-40DD-AFC4-6F175D3DCCD1}">
              <a14:hiddenFill xmlns:a14="http://schemas.microsoft.com/office/drawing/2010/main" xmlns="">
                <a:solidFill>
                  <a:srgbClr val="FFFFFF"/>
                </a:solidFill>
              </a14:hiddenFill>
            </a:ext>
            <a:ext uri="{AF507438-7753-43E0-B8FC-AC1667EBCBE1}">
              <a14:hiddenEffects xmlns:a14="http://schemas.microsoft.com/office/drawing/2010/main" xmlns="">
                <a:effectLst>
                  <a:outerShdw dist="35921" dir="2700000" algn="ctr" rotWithShape="0">
                    <a:srgbClr val="808080"/>
                  </a:outerShdw>
                </a:effectLst>
              </a14:hiddenEffects>
            </a:ext>
          </a:extLst>
        </p:spPr>
      </p:pic>
    </p:spTree>
    <p:extLst>
      <p:ext uri="{BB962C8B-B14F-4D97-AF65-F5344CB8AC3E}">
        <p14:creationId xmlns:p14="http://schemas.microsoft.com/office/powerpoint/2010/main" xmlns="" val="420261870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8" name="Rectangle 4"/>
          <p:cNvSpPr>
            <a:spLocks noGrp="1" noChangeArrowheads="1"/>
          </p:cNvSpPr>
          <p:nvPr>
            <p:ph type="title"/>
          </p:nvPr>
        </p:nvSpPr>
        <p:spPr/>
        <p:txBody>
          <a:bodyPr/>
          <a:lstStyle/>
          <a:p>
            <a:pPr eaLnBrk="1" hangingPunct="1">
              <a:defRPr/>
            </a:pPr>
            <a:endParaRPr lang="en-US" altLang="en-US" smtClean="0"/>
          </a:p>
        </p:txBody>
      </p:sp>
      <p:sp>
        <p:nvSpPr>
          <p:cNvPr id="52227" name="Rectangle 3"/>
          <p:cNvSpPr>
            <a:spLocks noGrp="1" noChangeArrowheads="1"/>
          </p:cNvSpPr>
          <p:nvPr>
            <p:ph type="body" sz="half" idx="1"/>
          </p:nvPr>
        </p:nvSpPr>
        <p:spPr>
          <a:xfrm>
            <a:off x="457200" y="1600200"/>
            <a:ext cx="4906963" cy="4530725"/>
          </a:xfrm>
        </p:spPr>
        <p:txBody>
          <a:bodyPr/>
          <a:lstStyle/>
          <a:p>
            <a:pPr algn="just" rtl="1" eaLnBrk="1" hangingPunct="1">
              <a:lnSpc>
                <a:spcPct val="90000"/>
              </a:lnSpc>
              <a:spcAft>
                <a:spcPts val="1000"/>
              </a:spcAft>
              <a:buFont typeface="Symbol" pitchFamily="18" charset="2"/>
              <a:buBlip>
                <a:blip r:embed="rId2"/>
              </a:buBlip>
              <a:defRPr/>
            </a:pPr>
            <a:r>
              <a:rPr lang="ar-SA" altLang="en-US" b="1" smtClean="0"/>
              <a:t>زنی بیماری وسواس شدید دارد. همسر نه تنها همکاری و حمایت درمانی ندارد مانع آمدن به پزشک و پرداخت هزینه درمان می شود و لجبازانه خانه را بهم ریخت و کثیف می کند که همسر را درمان کرده یا آزار دهد. زن قرص برنج تهیه ومنتظر خودکشی در شرایط سخت تر است.</a:t>
            </a:r>
            <a:endParaRPr lang="ar-SA" altLang="en-US" b="1" u="sng" smtClean="0"/>
          </a:p>
          <a:p>
            <a:pPr eaLnBrk="1" hangingPunct="1">
              <a:lnSpc>
                <a:spcPct val="90000"/>
              </a:lnSpc>
              <a:buFont typeface="Wingdings" pitchFamily="2" charset="2"/>
              <a:buNone/>
              <a:defRPr/>
            </a:pPr>
            <a:endParaRPr lang="en-US" altLang="en-US" smtClean="0"/>
          </a:p>
        </p:txBody>
      </p:sp>
      <p:sp>
        <p:nvSpPr>
          <p:cNvPr id="52229" name="Rectangle 5"/>
          <p:cNvSpPr>
            <a:spLocks noGrp="1" noChangeArrowheads="1"/>
          </p:cNvSpPr>
          <p:nvPr>
            <p:ph type="body" sz="half" idx="2"/>
          </p:nvPr>
        </p:nvSpPr>
        <p:spPr>
          <a:xfrm>
            <a:off x="5940425" y="1600200"/>
            <a:ext cx="2808288" cy="4530725"/>
          </a:xfrm>
        </p:spPr>
        <p:txBody>
          <a:bodyPr/>
          <a:lstStyle/>
          <a:p>
            <a:pPr eaLnBrk="1" hangingPunct="1">
              <a:lnSpc>
                <a:spcPct val="90000"/>
              </a:lnSpc>
              <a:defRPr/>
            </a:pPr>
            <a:endParaRPr lang="en-US" altLang="en-US" smtClean="0"/>
          </a:p>
        </p:txBody>
      </p:sp>
      <p:pic>
        <p:nvPicPr>
          <p:cNvPr id="63493" name="Picture 7" descr="زنی با وسواس عجیب /عکس"/>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5940425" y="1628775"/>
            <a:ext cx="2735263" cy="4464050"/>
          </a:xfrm>
          <a:prstGeom prst="rect">
            <a:avLst/>
          </a:prstGeom>
          <a:noFill/>
          <a:ln w="57150">
            <a:solidFill>
              <a:srgbClr val="FFFF66"/>
            </a:solidFill>
            <a:miter lim="800000"/>
            <a:headEnd/>
            <a:tailEnd/>
          </a:ln>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406657348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9" name="Rectangle 3"/>
          <p:cNvSpPr>
            <a:spLocks noGrp="1" noChangeArrowheads="1"/>
          </p:cNvSpPr>
          <p:nvPr>
            <p:ph type="body" sz="half" idx="1"/>
          </p:nvPr>
        </p:nvSpPr>
        <p:spPr>
          <a:xfrm>
            <a:off x="457200" y="1600200"/>
            <a:ext cx="5051425" cy="4530725"/>
          </a:xfrm>
        </p:spPr>
        <p:txBody>
          <a:bodyPr/>
          <a:lstStyle/>
          <a:p>
            <a:pPr algn="just" rtl="1" eaLnBrk="1" hangingPunct="1">
              <a:spcAft>
                <a:spcPts val="1000"/>
              </a:spcAft>
              <a:buFont typeface="Symbol" pitchFamily="18" charset="2"/>
              <a:buBlip>
                <a:blip r:embed="rId2"/>
              </a:buBlip>
              <a:defRPr/>
            </a:pPr>
            <a:endParaRPr lang="fa-IR" altLang="en-US" sz="2400" b="1" dirty="0" smtClean="0"/>
          </a:p>
          <a:p>
            <a:pPr algn="just" rtl="1" eaLnBrk="1" hangingPunct="1">
              <a:spcAft>
                <a:spcPts val="1000"/>
              </a:spcAft>
              <a:buFont typeface="Symbol" pitchFamily="18" charset="2"/>
              <a:buBlip>
                <a:blip r:embed="rId2"/>
              </a:buBlip>
              <a:defRPr/>
            </a:pPr>
            <a:r>
              <a:rPr lang="ar-SA" altLang="en-US" sz="2400" b="1" dirty="0" smtClean="0"/>
              <a:t>مردی هرشب و گاه روزها چند بار از همسرش تقاضای رابطه جنسی داشته و گاه به زور اقدام به اینکار می کند، در حالیکه همسر بی میل بوده و از اینکار نفرت و </a:t>
            </a:r>
            <a:r>
              <a:rPr lang="ar-SA" altLang="en-US" sz="3200" b="1" dirty="0" smtClean="0">
                <a:solidFill>
                  <a:srgbClr val="FF0000"/>
                </a:solidFill>
              </a:rPr>
              <a:t>کراهت</a:t>
            </a:r>
            <a:r>
              <a:rPr lang="ar-SA" altLang="en-US" sz="2400" b="1" dirty="0" smtClean="0"/>
              <a:t> دارد. این خشونت جنسی موجب جراحت جسمی زن و شرمندگی وی از نشان دادن و طرح خشونت می شود.</a:t>
            </a:r>
          </a:p>
          <a:p>
            <a:pPr eaLnBrk="1" hangingPunct="1">
              <a:buFont typeface="Wingdings" pitchFamily="2" charset="2"/>
              <a:buNone/>
              <a:defRPr/>
            </a:pPr>
            <a:endParaRPr lang="en-US" altLang="en-US" sz="2400" dirty="0" smtClean="0"/>
          </a:p>
        </p:txBody>
      </p:sp>
      <p:sp>
        <p:nvSpPr>
          <p:cNvPr id="50181" name="Rectangle 5"/>
          <p:cNvSpPr>
            <a:spLocks noGrp="1" noChangeArrowheads="1"/>
          </p:cNvSpPr>
          <p:nvPr>
            <p:ph type="body" sz="half" idx="2"/>
          </p:nvPr>
        </p:nvSpPr>
        <p:spPr>
          <a:xfrm>
            <a:off x="5795963" y="1600200"/>
            <a:ext cx="2376487" cy="4530725"/>
          </a:xfrm>
        </p:spPr>
        <p:txBody>
          <a:bodyPr/>
          <a:lstStyle/>
          <a:p>
            <a:pPr eaLnBrk="1" hangingPunct="1">
              <a:defRPr/>
            </a:pPr>
            <a:endParaRPr lang="en-US" altLang="en-US" sz="2400" smtClean="0"/>
          </a:p>
        </p:txBody>
      </p:sp>
      <p:pic>
        <p:nvPicPr>
          <p:cNvPr id="61444" name="Picture 7" descr="حقوق بشر در اروپا"/>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5795963" y="1628775"/>
            <a:ext cx="2530475" cy="4752975"/>
          </a:xfrm>
          <a:prstGeom prst="rect">
            <a:avLst/>
          </a:prstGeom>
          <a:noFill/>
          <a:ln w="57150">
            <a:solidFill>
              <a:srgbClr val="FFFF66"/>
            </a:solidFill>
            <a:miter lim="800000"/>
            <a:headEnd/>
            <a:tailEnd/>
          </a:ln>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7171470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lumMod val="40000"/>
              <a:lumOff val="60000"/>
            </a:schemeClr>
          </a:solidFill>
        </p:spPr>
        <p:txBody>
          <a:bodyPr/>
          <a:lstStyle/>
          <a:p>
            <a:r>
              <a:rPr lang="fa-IR" dirty="0" smtClean="0">
                <a:cs typeface="B Mitra" pitchFamily="2" charset="-78"/>
              </a:rPr>
              <a:t>مشاوره خشونت برعلیه زنان</a:t>
            </a:r>
            <a:endParaRPr lang="en-US" dirty="0"/>
          </a:p>
        </p:txBody>
      </p:sp>
      <p:sp>
        <p:nvSpPr>
          <p:cNvPr id="3" name="Content Placeholder 2"/>
          <p:cNvSpPr>
            <a:spLocks noGrp="1"/>
          </p:cNvSpPr>
          <p:nvPr>
            <p:ph idx="1"/>
          </p:nvPr>
        </p:nvSpPr>
        <p:spPr/>
        <p:txBody>
          <a:bodyPr>
            <a:normAutofit fontScale="70000" lnSpcReduction="20000"/>
          </a:bodyPr>
          <a:lstStyle/>
          <a:p>
            <a:pPr algn="r" rtl="1" fontAlgn="ctr"/>
            <a:r>
              <a:rPr lang="ar-YE" dirty="0" smtClean="0">
                <a:cs typeface="B Mitra" pitchFamily="2" charset="-78"/>
              </a:rPr>
              <a:t>اهم </a:t>
            </a:r>
            <a:r>
              <a:rPr lang="ar-YE" dirty="0">
                <a:cs typeface="B Mitra" pitchFamily="2" charset="-78"/>
              </a:rPr>
              <a:t>اقداماتی که </a:t>
            </a:r>
            <a:r>
              <a:rPr lang="ar-YE" dirty="0" smtClean="0">
                <a:cs typeface="B Mitra" pitchFamily="2" charset="-78"/>
              </a:rPr>
              <a:t>کارشناس </a:t>
            </a:r>
            <a:r>
              <a:rPr lang="ar-YE" dirty="0">
                <a:cs typeface="B Mitra" pitchFamily="2" charset="-78"/>
              </a:rPr>
              <a:t>سلامت روان برای انجام یک مشاوره مختصر خشونت خانگی باید انجام </a:t>
            </a:r>
            <a:r>
              <a:rPr lang="ar-YE" dirty="0" smtClean="0">
                <a:cs typeface="B Mitra" pitchFamily="2" charset="-78"/>
              </a:rPr>
              <a:t>دهد </a:t>
            </a:r>
            <a:r>
              <a:rPr lang="ar-YE" dirty="0">
                <a:cs typeface="B Mitra" pitchFamily="2" charset="-78"/>
              </a:rPr>
              <a:t>شامل موارد زیر است:  </a:t>
            </a:r>
            <a:endParaRPr lang="fa-IR" dirty="0" smtClean="0">
              <a:cs typeface="B Mitra" pitchFamily="2" charset="-78"/>
            </a:endParaRPr>
          </a:p>
          <a:p>
            <a:pPr algn="r" rtl="1" fontAlgn="ctr">
              <a:buNone/>
            </a:pPr>
            <a:endParaRPr lang="en-US" dirty="0">
              <a:cs typeface="B Mitra" pitchFamily="2" charset="-78"/>
            </a:endParaRPr>
          </a:p>
          <a:p>
            <a:pPr algn="r" rtl="1" fontAlgn="ctr">
              <a:buNone/>
            </a:pPr>
            <a:r>
              <a:rPr lang="fa-IR" dirty="0" smtClean="0">
                <a:cs typeface="B Mitra" pitchFamily="2" charset="-78"/>
              </a:rPr>
              <a:t>1</a:t>
            </a:r>
            <a:r>
              <a:rPr lang="ar-YE" dirty="0" smtClean="0">
                <a:cs typeface="B Mitra" pitchFamily="2" charset="-78"/>
              </a:rPr>
              <a:t>) </a:t>
            </a:r>
            <a:r>
              <a:rPr lang="ar-YE" dirty="0">
                <a:cs typeface="B Mitra" pitchFamily="2" charset="-78"/>
              </a:rPr>
              <a:t>غربالگری تکمیلی خشونت برعلیه زنان </a:t>
            </a:r>
            <a:endParaRPr lang="en-US" dirty="0">
              <a:cs typeface="B Mitra" pitchFamily="2" charset="-78"/>
            </a:endParaRPr>
          </a:p>
          <a:p>
            <a:pPr algn="r" rtl="1" fontAlgn="ctr">
              <a:buNone/>
            </a:pPr>
            <a:r>
              <a:rPr lang="ar-YE" dirty="0">
                <a:cs typeface="B Mitra" pitchFamily="2" charset="-78"/>
              </a:rPr>
              <a:t>2) افزایش آگاهی زنان  در مورد خشونت خانگی، انواع و پیامدهای آن</a:t>
            </a:r>
            <a:endParaRPr lang="en-US" dirty="0">
              <a:cs typeface="B Mitra" pitchFamily="2" charset="-78"/>
            </a:endParaRPr>
          </a:p>
          <a:p>
            <a:pPr algn="r" rtl="1" fontAlgn="ctr">
              <a:buNone/>
            </a:pPr>
            <a:r>
              <a:rPr lang="fa-IR" dirty="0" smtClean="0">
                <a:cs typeface="B Mitra" pitchFamily="2" charset="-78"/>
              </a:rPr>
              <a:t>3</a:t>
            </a:r>
            <a:r>
              <a:rPr lang="ar-YE" dirty="0" smtClean="0">
                <a:cs typeface="B Mitra" pitchFamily="2" charset="-78"/>
              </a:rPr>
              <a:t>) </a:t>
            </a:r>
            <a:r>
              <a:rPr lang="ar-YE" dirty="0">
                <a:cs typeface="B Mitra" pitchFamily="2" charset="-78"/>
              </a:rPr>
              <a:t>تعیین سطح خطر و برنامه ریزی برای انجام اقداماتی جهت پیشگیری از بروز خشونت و تامین امنیت خود و فرزندان هنگام بروز خشونت احتمالی </a:t>
            </a:r>
            <a:r>
              <a:rPr lang="ar-YE" dirty="0" smtClean="0">
                <a:cs typeface="B Mitra" pitchFamily="2" charset="-78"/>
              </a:rPr>
              <a:t>آتی</a:t>
            </a:r>
            <a:endParaRPr lang="fa-IR" dirty="0" smtClean="0">
              <a:cs typeface="B Mitra" pitchFamily="2" charset="-78"/>
            </a:endParaRPr>
          </a:p>
          <a:p>
            <a:pPr algn="r" rtl="1" fontAlgn="ctr">
              <a:buNone/>
            </a:pPr>
            <a:r>
              <a:rPr lang="fa-IR" dirty="0" smtClean="0">
                <a:cs typeface="B Mitra" pitchFamily="2" charset="-78"/>
              </a:rPr>
              <a:t>4</a:t>
            </a:r>
            <a:r>
              <a:rPr lang="ar-YE" dirty="0" smtClean="0">
                <a:cs typeface="B Mitra" pitchFamily="2" charset="-78"/>
              </a:rPr>
              <a:t>) </a:t>
            </a:r>
            <a:r>
              <a:rPr lang="ar-YE" dirty="0">
                <a:cs typeface="B Mitra" pitchFamily="2" charset="-78"/>
              </a:rPr>
              <a:t>ارائه اطلاعاتی در مورد مراکز اورژانس اجتماعی و مداخله در بحران و نحوه تماس و یا مراجعه به این مراکز در مواقع مورد نیاز</a:t>
            </a:r>
            <a:endParaRPr lang="en-US" dirty="0">
              <a:cs typeface="B Mitra" pitchFamily="2" charset="-78"/>
            </a:endParaRPr>
          </a:p>
          <a:p>
            <a:pPr algn="r" rtl="1" fontAlgn="ctr">
              <a:buNone/>
            </a:pPr>
            <a:r>
              <a:rPr lang="fa-IR" dirty="0" smtClean="0">
                <a:cs typeface="B Mitra" pitchFamily="2" charset="-78"/>
              </a:rPr>
              <a:t>5</a:t>
            </a:r>
            <a:r>
              <a:rPr lang="ar-YE" dirty="0" smtClean="0">
                <a:cs typeface="B Mitra" pitchFamily="2" charset="-78"/>
              </a:rPr>
              <a:t>) </a:t>
            </a:r>
            <a:r>
              <a:rPr lang="ar-YE" dirty="0">
                <a:cs typeface="B Mitra" pitchFamily="2" charset="-78"/>
              </a:rPr>
              <a:t>ارائه اطلاعات در مورد سازمان های حمایت روانی اجتماعی و قانونی و ارجاع زنان به این موسسات</a:t>
            </a:r>
            <a:endParaRPr lang="en-US" dirty="0">
              <a:cs typeface="B Mitra" pitchFamily="2" charset="-78"/>
            </a:endParaRPr>
          </a:p>
          <a:p>
            <a:pPr algn="r" rtl="1" fontAlgn="ctr">
              <a:buNone/>
            </a:pPr>
            <a:r>
              <a:rPr lang="fa-IR" dirty="0" smtClean="0">
                <a:cs typeface="B Mitra" pitchFamily="2" charset="-78"/>
              </a:rPr>
              <a:t>6</a:t>
            </a:r>
            <a:r>
              <a:rPr lang="ar-YE" dirty="0" smtClean="0">
                <a:cs typeface="B Mitra" pitchFamily="2" charset="-78"/>
              </a:rPr>
              <a:t>) ارجاع </a:t>
            </a:r>
            <a:r>
              <a:rPr lang="ar-YE" dirty="0">
                <a:cs typeface="B Mitra" pitchFamily="2" charset="-78"/>
              </a:rPr>
              <a:t>زنان به مراکز تخصصی برای درمان مشکلات جسمی و روان پزشکی و نیز مشاوره های تخصصی در زمینه خشونت </a:t>
            </a:r>
            <a:r>
              <a:rPr lang="ar-YE" dirty="0" smtClean="0">
                <a:cs typeface="B Mitra" pitchFamily="2" charset="-78"/>
              </a:rPr>
              <a:t>خانگی</a:t>
            </a:r>
            <a:endParaRPr lang="fa-IR" dirty="0" smtClean="0">
              <a:cs typeface="B Mitra" pitchFamily="2" charset="-78"/>
            </a:endParaRPr>
          </a:p>
          <a:p>
            <a:pPr algn="r" rtl="1" fontAlgn="ctr">
              <a:buNone/>
            </a:pPr>
            <a:r>
              <a:rPr lang="fa-IR" dirty="0">
                <a:cs typeface="B Mitra" pitchFamily="2" charset="-78"/>
              </a:rPr>
              <a:t>7</a:t>
            </a:r>
            <a:r>
              <a:rPr lang="ar-YE" dirty="0" smtClean="0">
                <a:cs typeface="B Mitra" pitchFamily="2" charset="-78"/>
              </a:rPr>
              <a:t>) </a:t>
            </a:r>
            <a:r>
              <a:rPr lang="ar-YE" dirty="0">
                <a:cs typeface="B Mitra" pitchFamily="2" charset="-78"/>
              </a:rPr>
              <a:t>توانمندسازی زنان در معرض خشونت و یا قربانی خشونت</a:t>
            </a:r>
            <a:endParaRPr lang="en-US" dirty="0">
              <a:cs typeface="B Mitra" pitchFamily="2" charset="-78"/>
            </a:endParaRPr>
          </a:p>
          <a:p>
            <a:pPr algn="r" rtl="1"/>
            <a:endParaRPr lang="en-US" dirty="0">
              <a:effectLst>
                <a:outerShdw blurRad="38100" dist="38100" dir="2700000" algn="tl">
                  <a:srgbClr val="000000">
                    <a:alpha val="43137"/>
                  </a:srgbClr>
                </a:outerShdw>
              </a:effectLst>
              <a:cs typeface="B Compset" pitchFamily="2" charset="-78"/>
            </a:endParaRPr>
          </a:p>
        </p:txBody>
      </p:sp>
    </p:spTree>
    <p:extLst>
      <p:ext uri="{BB962C8B-B14F-4D97-AF65-F5344CB8AC3E}">
        <p14:creationId xmlns:p14="http://schemas.microsoft.com/office/powerpoint/2010/main" xmlns="" val="333843114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lumMod val="40000"/>
              <a:lumOff val="60000"/>
            </a:schemeClr>
          </a:solidFill>
        </p:spPr>
        <p:txBody>
          <a:bodyPr/>
          <a:lstStyle/>
          <a:p>
            <a:r>
              <a:rPr lang="fa-IR" dirty="0" smtClean="0">
                <a:cs typeface="B Mitra" pitchFamily="2" charset="-78"/>
              </a:rPr>
              <a:t>مهارت های عمومی مشاوره</a:t>
            </a:r>
            <a:endParaRPr lang="en-US" dirty="0">
              <a:cs typeface="B Mitra" pitchFamily="2" charset="-78"/>
            </a:endParaRPr>
          </a:p>
        </p:txBody>
      </p:sp>
      <p:sp>
        <p:nvSpPr>
          <p:cNvPr id="3" name="Content Placeholder 2"/>
          <p:cNvSpPr>
            <a:spLocks noGrp="1"/>
          </p:cNvSpPr>
          <p:nvPr>
            <p:ph idx="1"/>
          </p:nvPr>
        </p:nvSpPr>
        <p:spPr/>
        <p:txBody>
          <a:bodyPr>
            <a:normAutofit fontScale="47500" lnSpcReduction="20000"/>
          </a:bodyPr>
          <a:lstStyle/>
          <a:p>
            <a:pPr lvl="0" algn="r" rtl="1"/>
            <a:r>
              <a:rPr lang="fa-IR" sz="3300" b="1" dirty="0">
                <a:cs typeface="B Mitra" pitchFamily="2" charset="-78"/>
              </a:rPr>
              <a:t>گوش دادن فعال- به مراجع فرصت دهید تا حرف هایش را بزند. صبور باشید و با توجه به آنها گوش دهید. علاوه براین به آنها کمک کنید تا احساسات و هیجاناتش را ابراز کند و همدلی و حمایت خود را نشان </a:t>
            </a:r>
            <a:r>
              <a:rPr lang="fa-IR" sz="3300" b="1" dirty="0" smtClean="0">
                <a:cs typeface="B Mitra" pitchFamily="2" charset="-78"/>
              </a:rPr>
              <a:t>دهید</a:t>
            </a:r>
          </a:p>
          <a:p>
            <a:pPr lvl="0" algn="r" rtl="1"/>
            <a:endParaRPr lang="en-US" sz="3300" b="1" dirty="0">
              <a:cs typeface="B Mitra" pitchFamily="2" charset="-78"/>
            </a:endParaRPr>
          </a:p>
          <a:p>
            <a:pPr lvl="0" algn="r" rtl="1"/>
            <a:r>
              <a:rPr lang="fa-IR" sz="3300" b="1" dirty="0">
                <a:cs typeface="B Mitra" pitchFamily="2" charset="-78"/>
              </a:rPr>
              <a:t>سعی کنید </a:t>
            </a:r>
            <a:r>
              <a:rPr lang="fa-IR" sz="3300" b="1" dirty="0" smtClean="0">
                <a:cs typeface="B Mitra" pitchFamily="2" charset="-78"/>
              </a:rPr>
              <a:t>موقعیت مراجع را </a:t>
            </a:r>
            <a:r>
              <a:rPr lang="fa-IR" sz="3300" b="1" dirty="0">
                <a:cs typeface="B Mitra" pitchFamily="2" charset="-78"/>
              </a:rPr>
              <a:t>از دیدگاه خود او بفهمید و خود را جای او قرار </a:t>
            </a:r>
            <a:r>
              <a:rPr lang="fa-IR" sz="3300" b="1" dirty="0" smtClean="0">
                <a:cs typeface="B Mitra" pitchFamily="2" charset="-78"/>
              </a:rPr>
              <a:t>دهید</a:t>
            </a:r>
          </a:p>
          <a:p>
            <a:pPr lvl="0" algn="r" rtl="1"/>
            <a:endParaRPr lang="en-US" sz="3300" b="1" dirty="0">
              <a:cs typeface="B Mitra" pitchFamily="2" charset="-78"/>
            </a:endParaRPr>
          </a:p>
          <a:p>
            <a:pPr lvl="0" algn="r" rtl="1"/>
            <a:r>
              <a:rPr lang="fa-IR" sz="3300" b="1" dirty="0">
                <a:cs typeface="B Mitra" pitchFamily="2" charset="-78"/>
              </a:rPr>
              <a:t>با مراجع و خانواده اش با احترام رفتار کنید- افراد را همانطور که هستند، بپذیرید و از قضاوت های اخلاقی اجتناب </a:t>
            </a:r>
            <a:r>
              <a:rPr lang="fa-IR" sz="3300" b="1" dirty="0" smtClean="0">
                <a:cs typeface="B Mitra" pitchFamily="2" charset="-78"/>
              </a:rPr>
              <a:t>کنید</a:t>
            </a:r>
          </a:p>
          <a:p>
            <a:pPr lvl="0" algn="r" rtl="1"/>
            <a:endParaRPr lang="en-US" sz="3300" b="1" dirty="0">
              <a:cs typeface="B Mitra" pitchFamily="2" charset="-78"/>
            </a:endParaRPr>
          </a:p>
          <a:p>
            <a:pPr lvl="0" algn="r" rtl="1"/>
            <a:r>
              <a:rPr lang="fa-IR" sz="3300" b="1" dirty="0">
                <a:cs typeface="B Mitra" pitchFamily="2" charset="-78"/>
              </a:rPr>
              <a:t>از پند و نصیحت اجتناب کنید و بیشتر به مراجع کمک کنید تا با مشارکت خود و کمک شما </a:t>
            </a:r>
            <a:r>
              <a:rPr lang="fa-IR" sz="3300" b="1" dirty="0" smtClean="0">
                <a:cs typeface="B Mitra" pitchFamily="2" charset="-78"/>
              </a:rPr>
              <a:t>مشکلات </a:t>
            </a:r>
            <a:r>
              <a:rPr lang="fa-IR" sz="3300" b="1" dirty="0">
                <a:cs typeface="B Mitra" pitchFamily="2" charset="-78"/>
              </a:rPr>
              <a:t>خود را حل </a:t>
            </a:r>
            <a:r>
              <a:rPr lang="fa-IR" sz="3300" b="1" dirty="0" smtClean="0">
                <a:cs typeface="B Mitra" pitchFamily="2" charset="-78"/>
              </a:rPr>
              <a:t>کند.</a:t>
            </a:r>
          </a:p>
          <a:p>
            <a:pPr algn="r" rtl="1"/>
            <a:r>
              <a:rPr lang="fa-IR" sz="3300" b="1" dirty="0" smtClean="0">
                <a:cs typeface="B Mitra" pitchFamily="2" charset="-78"/>
              </a:rPr>
              <a:t>بپذیرید که مراجع بهترین متخصص در مورد زندگیش است و بنابراین او را در تصمیم گیری و حل مساله مشارکت دهید. پس از تصمیم گیری برای فرد اجتناب کنید، هدف شما باید توانمند کردن فرد باشد تا خودش تصمیم بگیرد</a:t>
            </a:r>
          </a:p>
          <a:p>
            <a:pPr lvl="0" algn="r" rtl="1">
              <a:buNone/>
            </a:pPr>
            <a:endParaRPr lang="en-US" sz="3300" b="1" dirty="0">
              <a:cs typeface="B Mitra" pitchFamily="2" charset="-78"/>
            </a:endParaRPr>
          </a:p>
          <a:p>
            <a:pPr lvl="0" algn="r" rtl="1"/>
            <a:r>
              <a:rPr lang="fa-IR" sz="3300" b="1" dirty="0">
                <a:cs typeface="B Mitra" pitchFamily="2" charset="-78"/>
              </a:rPr>
              <a:t>روی نقاط قوت مراجع و جنبه هایی که می تواند در آن تغییرات مثبت ایجاد کند تمرکز </a:t>
            </a:r>
            <a:r>
              <a:rPr lang="fa-IR" sz="3300" b="1" dirty="0" smtClean="0">
                <a:cs typeface="B Mitra" pitchFamily="2" charset="-78"/>
              </a:rPr>
              <a:t>کنید</a:t>
            </a:r>
          </a:p>
          <a:p>
            <a:pPr lvl="0" algn="r" rtl="1">
              <a:buNone/>
            </a:pPr>
            <a:endParaRPr lang="en-US" sz="3300" b="1" dirty="0">
              <a:cs typeface="B Mitra" pitchFamily="2" charset="-78"/>
            </a:endParaRPr>
          </a:p>
          <a:p>
            <a:pPr lvl="0" algn="r" rtl="1"/>
            <a:r>
              <a:rPr lang="fa-IR" sz="3300" b="1" dirty="0">
                <a:cs typeface="B Mitra" pitchFamily="2" charset="-78"/>
              </a:rPr>
              <a:t>خود را همه توان فرض نکنید و در مواقعی که مراجع نیاز به دریافت کمک های تخصصی تر دارد، ارجاع را انجام </a:t>
            </a:r>
            <a:r>
              <a:rPr lang="fa-IR" sz="3300" b="1" dirty="0" smtClean="0">
                <a:cs typeface="B Mitra" pitchFamily="2" charset="-78"/>
              </a:rPr>
              <a:t>دهید</a:t>
            </a:r>
            <a:endParaRPr lang="en-US" sz="3300" b="1" dirty="0">
              <a:cs typeface="B Mitra" pitchFamily="2" charset="-78"/>
            </a:endParaRPr>
          </a:p>
          <a:p>
            <a:pPr lvl="0" algn="r" rtl="1"/>
            <a:r>
              <a:rPr lang="fa-IR" sz="3300" b="1" dirty="0" smtClean="0">
                <a:cs typeface="B Mitra" pitchFamily="2" charset="-78"/>
              </a:rPr>
              <a:t>در </a:t>
            </a:r>
            <a:r>
              <a:rPr lang="fa-IR" sz="3300" b="1" dirty="0">
                <a:cs typeface="B Mitra" pitchFamily="2" charset="-78"/>
              </a:rPr>
              <a:t>زمان مشاوره انعطاف پذیر باشید و سعی کنید زمان خود را با مراجع هماهنگ کنید تا وی بتواند از کمک های مرکز استفاده کند</a:t>
            </a:r>
            <a:endParaRPr lang="en-US" sz="3300" b="1" dirty="0">
              <a:cs typeface="B Mitra" pitchFamily="2" charset="-78"/>
            </a:endParaRPr>
          </a:p>
          <a:p>
            <a:pPr algn="r" rtl="1"/>
            <a:endParaRPr lang="en-US" dirty="0">
              <a:cs typeface="B Mitra" pitchFamily="2" charset="-78"/>
            </a:endParaRPr>
          </a:p>
        </p:txBody>
      </p:sp>
    </p:spTree>
    <p:extLst>
      <p:ext uri="{BB962C8B-B14F-4D97-AF65-F5344CB8AC3E}">
        <p14:creationId xmlns:p14="http://schemas.microsoft.com/office/powerpoint/2010/main" xmlns="" val="162510787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lumMod val="40000"/>
              <a:lumOff val="60000"/>
            </a:schemeClr>
          </a:solidFill>
        </p:spPr>
        <p:txBody>
          <a:bodyPr>
            <a:normAutofit fontScale="90000"/>
          </a:bodyPr>
          <a:lstStyle/>
          <a:p>
            <a:pPr lvl="0" rtl="1"/>
            <a:r>
              <a:rPr lang="fa-IR" b="1" dirty="0">
                <a:cs typeface="B Mitra" pitchFamily="2" charset="-78"/>
              </a:rPr>
              <a:t>برقراری ارتباط </a:t>
            </a:r>
            <a:r>
              <a:rPr lang="en-US" dirty="0">
                <a:cs typeface="B Mitra" pitchFamily="2" charset="-78"/>
              </a:rPr>
              <a:t/>
            </a:r>
            <a:br>
              <a:rPr lang="en-US" dirty="0">
                <a:cs typeface="B Mitra" pitchFamily="2" charset="-78"/>
              </a:rPr>
            </a:br>
            <a:endParaRPr lang="en-US" dirty="0">
              <a:cs typeface="B Mitra" pitchFamily="2" charset="-78"/>
            </a:endParaRPr>
          </a:p>
        </p:txBody>
      </p:sp>
      <p:sp>
        <p:nvSpPr>
          <p:cNvPr id="3" name="Content Placeholder 2"/>
          <p:cNvSpPr>
            <a:spLocks noGrp="1"/>
          </p:cNvSpPr>
          <p:nvPr>
            <p:ph idx="1"/>
          </p:nvPr>
        </p:nvSpPr>
        <p:spPr/>
        <p:txBody>
          <a:bodyPr>
            <a:noAutofit/>
          </a:bodyPr>
          <a:lstStyle/>
          <a:p>
            <a:pPr lvl="0" algn="just" rtl="1"/>
            <a:r>
              <a:rPr lang="ar-YE" sz="1600" b="1" dirty="0">
                <a:cs typeface="B Mitra" pitchFamily="2" charset="-78"/>
              </a:rPr>
              <a:t>مشاوره را در یک محیط امن و خصوصی انجام دهید. </a:t>
            </a:r>
            <a:r>
              <a:rPr lang="fa-IR" sz="1600" b="1" dirty="0">
                <a:cs typeface="B Mitra" pitchFamily="2" charset="-78"/>
              </a:rPr>
              <a:t>باید اتاق جداگانه ای به مشاوره اختصاص داده شود تا مراجع مطمئن شود صحبت هایش شنیده نمی شود. </a:t>
            </a:r>
            <a:endParaRPr lang="en-US" sz="1600" b="1" dirty="0">
              <a:cs typeface="B Mitra" pitchFamily="2" charset="-78"/>
            </a:endParaRPr>
          </a:p>
          <a:p>
            <a:pPr lvl="0" algn="just" rtl="1"/>
            <a:r>
              <a:rPr lang="ar-YE" sz="1600" b="1" dirty="0">
                <a:cs typeface="B Mitra" pitchFamily="2" charset="-78"/>
              </a:rPr>
              <a:t>اصل اخلاقی رازداری و البته محدودیت های آن را برای مراجع توضیح داده و به وی </a:t>
            </a:r>
            <a:r>
              <a:rPr lang="fa-IR" sz="1600" b="1" dirty="0">
                <a:cs typeface="B Mitra" pitchFamily="2" charset="-78"/>
              </a:rPr>
              <a:t>اطمینان بدهید که رازداری حتما حفظ خواهد شد. </a:t>
            </a:r>
            <a:endParaRPr lang="fa-IR" sz="1600" b="1" dirty="0" smtClean="0">
              <a:cs typeface="B Mitra" pitchFamily="2" charset="-78"/>
            </a:endParaRPr>
          </a:p>
          <a:p>
            <a:pPr lvl="0" algn="just" rtl="1">
              <a:buNone/>
            </a:pPr>
            <a:endParaRPr lang="en-US" sz="1600" b="1" dirty="0">
              <a:cs typeface="B Mitra" pitchFamily="2" charset="-78"/>
            </a:endParaRPr>
          </a:p>
          <a:p>
            <a:pPr lvl="0" algn="just" rtl="1"/>
            <a:r>
              <a:rPr lang="fa-IR" sz="1600" b="1" dirty="0">
                <a:cs typeface="B Mitra" pitchFamily="2" charset="-78"/>
              </a:rPr>
              <a:t>اگر مشاوره با همسر قربانی خشونت نیز ضروری است این کار باید در مرکز دیگری صورت </a:t>
            </a:r>
            <a:r>
              <a:rPr lang="fa-IR" sz="1600" b="1" dirty="0" smtClean="0">
                <a:cs typeface="B Mitra" pitchFamily="2" charset="-78"/>
              </a:rPr>
              <a:t>گیرد</a:t>
            </a:r>
          </a:p>
          <a:p>
            <a:pPr lvl="0" algn="just" rtl="1">
              <a:buNone/>
            </a:pPr>
            <a:endParaRPr lang="en-US" sz="1600" b="1" dirty="0">
              <a:cs typeface="B Mitra" pitchFamily="2" charset="-78"/>
            </a:endParaRPr>
          </a:p>
          <a:p>
            <a:pPr lvl="0" algn="just" rtl="1" fontAlgn="ctr"/>
            <a:r>
              <a:rPr lang="ar-YE" sz="1600" b="1" dirty="0">
                <a:cs typeface="B Mitra" pitchFamily="2" charset="-78"/>
              </a:rPr>
              <a:t>با مراجع تنها صحبت کنید مگر اینکه خود وی  تمایل داشته باشد فرد دیگری از اعضای خانواده نیز حضور داشته باشند و  حضور وی  مانع از ارزیابی دقیق سطح خطری که مراجع را تهدید می کند، نشود </a:t>
            </a:r>
            <a:endParaRPr lang="fa-IR" sz="1600" b="1" dirty="0" smtClean="0">
              <a:cs typeface="B Mitra" pitchFamily="2" charset="-78"/>
            </a:endParaRPr>
          </a:p>
          <a:p>
            <a:pPr lvl="0" algn="just" rtl="1" fontAlgn="ctr">
              <a:buNone/>
            </a:pPr>
            <a:endParaRPr lang="en-US" sz="1600" b="1" dirty="0">
              <a:cs typeface="B Mitra" pitchFamily="2" charset="-78"/>
            </a:endParaRPr>
          </a:p>
          <a:p>
            <a:pPr lvl="0" algn="just" rtl="1" fontAlgn="ctr"/>
            <a:r>
              <a:rPr lang="ar-YE" sz="1600" b="1" dirty="0">
                <a:cs typeface="B Mitra" pitchFamily="2" charset="-78"/>
              </a:rPr>
              <a:t>به مراجع نشان دهید که به حرف های  او گوش می دهید و آن را باور </a:t>
            </a:r>
            <a:r>
              <a:rPr lang="ar-YE" sz="1600" b="1" dirty="0" smtClean="0">
                <a:cs typeface="B Mitra" pitchFamily="2" charset="-78"/>
              </a:rPr>
              <a:t>دارید</a:t>
            </a:r>
            <a:endParaRPr lang="fa-IR" sz="1600" b="1" dirty="0" smtClean="0">
              <a:cs typeface="B Mitra" pitchFamily="2" charset="-78"/>
            </a:endParaRPr>
          </a:p>
          <a:p>
            <a:pPr lvl="0" algn="just" rtl="1" fontAlgn="ctr">
              <a:buNone/>
            </a:pPr>
            <a:endParaRPr lang="en-US" sz="1600" b="1" dirty="0">
              <a:cs typeface="B Mitra" pitchFamily="2" charset="-78"/>
            </a:endParaRPr>
          </a:p>
          <a:p>
            <a:pPr lvl="0" algn="just" rtl="1" fontAlgn="ctr"/>
            <a:r>
              <a:rPr lang="fa-IR" sz="1600" b="1" dirty="0">
                <a:cs typeface="B Mitra" pitchFamily="2" charset="-78"/>
              </a:rPr>
              <a:t>از سرزنش کردن آشکار یا ضمنی مراجع برای ماندن در یک رابطه توام با خشونت  اجتناب کنید چون این کار به ایجاد رابطه درمانی صدمه می زند. </a:t>
            </a:r>
            <a:r>
              <a:rPr lang="fa-IR" sz="1600" b="1" dirty="0" smtClean="0">
                <a:cs typeface="B Mitra" pitchFamily="2" charset="-78"/>
              </a:rPr>
              <a:t>افراد ممکن است به دلایل مختلفی در یک رابطه توام با خشونت بمانند: </a:t>
            </a:r>
            <a:r>
              <a:rPr lang="ar-SA" sz="1600" b="1" dirty="0" smtClean="0">
                <a:cs typeface="B Mitra" pitchFamily="2" charset="-78"/>
              </a:rPr>
              <a:t>علا</a:t>
            </a:r>
            <a:r>
              <a:rPr lang="fa-IR" sz="1600" b="1" dirty="0" smtClean="0">
                <a:cs typeface="B Mitra" pitchFamily="2" charset="-78"/>
              </a:rPr>
              <a:t>قه </a:t>
            </a:r>
            <a:r>
              <a:rPr lang="ar-SA" sz="1600" b="1" dirty="0" smtClean="0">
                <a:cs typeface="B Mitra" pitchFamily="2" charset="-78"/>
              </a:rPr>
              <a:t>به </a:t>
            </a:r>
            <a:r>
              <a:rPr lang="ar-SA" sz="1600" b="1" dirty="0">
                <a:cs typeface="B Mitra" pitchFamily="2" charset="-78"/>
              </a:rPr>
              <a:t>همسر و امید به </a:t>
            </a:r>
            <a:r>
              <a:rPr lang="ar-SA" sz="1600" b="1" dirty="0" smtClean="0">
                <a:cs typeface="B Mitra" pitchFamily="2" charset="-78"/>
              </a:rPr>
              <a:t>تغییر</a:t>
            </a:r>
            <a:r>
              <a:rPr lang="fa-IR" sz="1600" b="1" dirty="0" smtClean="0">
                <a:cs typeface="B Mitra" pitchFamily="2" charset="-78"/>
              </a:rPr>
              <a:t>/ </a:t>
            </a:r>
            <a:r>
              <a:rPr lang="ar-SA" sz="1600" b="1" dirty="0">
                <a:cs typeface="B Mitra" pitchFamily="2" charset="-78"/>
              </a:rPr>
              <a:t>کاهش اعتماد بنفس </a:t>
            </a:r>
            <a:r>
              <a:rPr lang="fa-IR" sz="1600" b="1" dirty="0" smtClean="0">
                <a:cs typeface="B Mitra" pitchFamily="2" charset="-78"/>
              </a:rPr>
              <a:t>/ </a:t>
            </a:r>
            <a:r>
              <a:rPr lang="ar-SA" sz="1600" b="1" dirty="0">
                <a:cs typeface="B Mitra" pitchFamily="2" charset="-78"/>
              </a:rPr>
              <a:t>انکار و حداقل </a:t>
            </a:r>
            <a:r>
              <a:rPr lang="ar-SA" sz="1600" b="1" dirty="0" smtClean="0">
                <a:cs typeface="B Mitra" pitchFamily="2" charset="-78"/>
              </a:rPr>
              <a:t>سازی</a:t>
            </a:r>
            <a:r>
              <a:rPr lang="fa-IR" sz="1600" b="1" dirty="0" smtClean="0">
                <a:cs typeface="B Mitra" pitchFamily="2" charset="-78"/>
              </a:rPr>
              <a:t> / </a:t>
            </a:r>
            <a:r>
              <a:rPr lang="ar-SA" sz="1600" b="1" dirty="0">
                <a:cs typeface="B Mitra" pitchFamily="2" charset="-78"/>
              </a:rPr>
              <a:t>وابستگی </a:t>
            </a:r>
            <a:r>
              <a:rPr lang="ar-SA" sz="1600" b="1" dirty="0" smtClean="0">
                <a:cs typeface="B Mitra" pitchFamily="2" charset="-78"/>
              </a:rPr>
              <a:t>مالی</a:t>
            </a:r>
            <a:r>
              <a:rPr lang="fa-IR" sz="1600" b="1" dirty="0" smtClean="0">
                <a:cs typeface="B Mitra" pitchFamily="2" charset="-78"/>
              </a:rPr>
              <a:t> / </a:t>
            </a:r>
            <a:r>
              <a:rPr lang="ar-SA" sz="1600" b="1" dirty="0">
                <a:cs typeface="B Mitra" pitchFamily="2" charset="-78"/>
              </a:rPr>
              <a:t>رفاه و امنیت بچه </a:t>
            </a:r>
            <a:r>
              <a:rPr lang="ar-SA" sz="1600" b="1" dirty="0" smtClean="0">
                <a:cs typeface="B Mitra" pitchFamily="2" charset="-78"/>
              </a:rPr>
              <a:t>ها</a:t>
            </a:r>
            <a:r>
              <a:rPr lang="fa-IR" sz="1600" b="1" dirty="0" smtClean="0">
                <a:cs typeface="B Mitra" pitchFamily="2" charset="-78"/>
              </a:rPr>
              <a:t> / </a:t>
            </a:r>
            <a:r>
              <a:rPr lang="ar-SA" sz="1600" b="1" dirty="0">
                <a:cs typeface="B Mitra" pitchFamily="2" charset="-78"/>
              </a:rPr>
              <a:t>باورهای فرهنگی و </a:t>
            </a:r>
            <a:r>
              <a:rPr lang="ar-SA" sz="1600" b="1" dirty="0" smtClean="0">
                <a:cs typeface="B Mitra" pitchFamily="2" charset="-78"/>
              </a:rPr>
              <a:t>اجتما</a:t>
            </a:r>
            <a:r>
              <a:rPr lang="fa-IR" sz="1600" b="1" dirty="0" smtClean="0">
                <a:cs typeface="B Mitra" pitchFamily="2" charset="-78"/>
              </a:rPr>
              <a:t>ع</a:t>
            </a:r>
            <a:r>
              <a:rPr lang="ar-SA" sz="1600" b="1" dirty="0" smtClean="0">
                <a:cs typeface="B Mitra" pitchFamily="2" charset="-78"/>
              </a:rPr>
              <a:t>ی</a:t>
            </a:r>
            <a:r>
              <a:rPr lang="fa-IR" sz="1600" b="1" dirty="0" smtClean="0">
                <a:cs typeface="B Mitra" pitchFamily="2" charset="-78"/>
              </a:rPr>
              <a:t> / </a:t>
            </a:r>
            <a:r>
              <a:rPr lang="ar-SA" sz="1600" b="1" dirty="0">
                <a:cs typeface="B Mitra" pitchFamily="2" charset="-78"/>
              </a:rPr>
              <a:t>نداشتن جایی برای رفتن و عدم دسترسی به حمایت های </a:t>
            </a:r>
            <a:r>
              <a:rPr lang="ar-SA" sz="1600" b="1" dirty="0" smtClean="0">
                <a:cs typeface="B Mitra" pitchFamily="2" charset="-78"/>
              </a:rPr>
              <a:t>اجتماعی</a:t>
            </a:r>
            <a:r>
              <a:rPr lang="fa-IR" sz="1600" b="1" dirty="0" smtClean="0">
                <a:cs typeface="B Mitra" pitchFamily="2" charset="-78"/>
              </a:rPr>
              <a:t> / </a:t>
            </a:r>
            <a:r>
              <a:rPr lang="ar-SA" sz="1600" b="1" dirty="0">
                <a:cs typeface="B Mitra" pitchFamily="2" charset="-78"/>
              </a:rPr>
              <a:t>احساس خطر برای خود، فرزندان یا خانواده</a:t>
            </a:r>
            <a:endParaRPr lang="en-US" sz="1600" b="1" dirty="0">
              <a:cs typeface="B Mitra" pitchFamily="2" charset="-78"/>
            </a:endParaRPr>
          </a:p>
          <a:p>
            <a:pPr lvl="0" algn="r" rtl="1">
              <a:buNone/>
            </a:pPr>
            <a:endParaRPr lang="en-US" sz="1600" dirty="0">
              <a:cs typeface="B Mitra" pitchFamily="2" charset="-78"/>
            </a:endParaRPr>
          </a:p>
        </p:txBody>
      </p:sp>
    </p:spTree>
    <p:extLst>
      <p:ext uri="{BB962C8B-B14F-4D97-AF65-F5344CB8AC3E}">
        <p14:creationId xmlns:p14="http://schemas.microsoft.com/office/powerpoint/2010/main" xmlns="" val="394057402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lumMod val="40000"/>
              <a:lumOff val="60000"/>
            </a:schemeClr>
          </a:solidFill>
        </p:spPr>
        <p:txBody>
          <a:bodyPr/>
          <a:lstStyle/>
          <a:p>
            <a:r>
              <a:rPr lang="fa-IR" b="1" dirty="0" smtClean="0">
                <a:cs typeface="B Mitra" pitchFamily="2" charset="-78"/>
              </a:rPr>
              <a:t>برقراری ارتباط</a:t>
            </a:r>
            <a:endParaRPr lang="en-US" dirty="0"/>
          </a:p>
        </p:txBody>
      </p:sp>
      <p:sp>
        <p:nvSpPr>
          <p:cNvPr id="3" name="Content Placeholder 2"/>
          <p:cNvSpPr>
            <a:spLocks noGrp="1"/>
          </p:cNvSpPr>
          <p:nvPr>
            <p:ph idx="1"/>
          </p:nvPr>
        </p:nvSpPr>
        <p:spPr/>
        <p:txBody>
          <a:bodyPr>
            <a:normAutofit/>
          </a:bodyPr>
          <a:lstStyle/>
          <a:p>
            <a:pPr lvl="0" algn="r" rtl="1" fontAlgn="ctr"/>
            <a:r>
              <a:rPr lang="ar-SA" sz="2100" dirty="0" smtClean="0">
                <a:cs typeface="B Compset" pitchFamily="2" charset="-78"/>
              </a:rPr>
              <a:t>درک و همدلی خود را  با شرایط وی</a:t>
            </a:r>
            <a:r>
              <a:rPr lang="fa-IR" sz="2100" dirty="0" smtClean="0">
                <a:cs typeface="B Compset" pitchFamily="2" charset="-78"/>
              </a:rPr>
              <a:t> نشان دهید و پیام های مهم زیر  را به  او بدهید:</a:t>
            </a:r>
          </a:p>
          <a:p>
            <a:pPr lvl="0" algn="r" rtl="1" fontAlgn="ctr">
              <a:buNone/>
            </a:pPr>
            <a:endParaRPr lang="en-US" sz="2100" dirty="0" smtClean="0">
              <a:cs typeface="B Compset" pitchFamily="2" charset="-78"/>
            </a:endParaRPr>
          </a:p>
          <a:p>
            <a:pPr lvl="0" algn="r" rtl="1">
              <a:buFont typeface="Wingdings" pitchFamily="2" charset="2"/>
              <a:buChar char="ü"/>
            </a:pPr>
            <a:r>
              <a:rPr lang="fa-IR" sz="2100" dirty="0" smtClean="0">
                <a:cs typeface="B Compset" pitchFamily="2" charset="-78"/>
              </a:rPr>
              <a:t>تو مقصر چیزی که اتفاق می افتد نیستی، تو مسئول کارها و رفتار خودت هستی. او ممکن است همیشه بهانه ای برای رفتار خود پیدا کند ولی تو نباید مسئولیت کارهای او را قبول کنی. او تنها کسی است که می تواند رفتارش را تغییر دهد و این مسئولیت تونیست. </a:t>
            </a:r>
            <a:endParaRPr lang="en-US" sz="2100" dirty="0" smtClean="0">
              <a:cs typeface="B Compset" pitchFamily="2" charset="-78"/>
            </a:endParaRPr>
          </a:p>
          <a:p>
            <a:pPr lvl="0" algn="r" rtl="1">
              <a:buFont typeface="Wingdings" pitchFamily="2" charset="2"/>
              <a:buChar char="ü"/>
            </a:pPr>
            <a:r>
              <a:rPr lang="fa-IR" sz="2100" dirty="0" smtClean="0">
                <a:cs typeface="B Compset" pitchFamily="2" charset="-78"/>
              </a:rPr>
              <a:t>تو مستحق این رفتار نیستی</a:t>
            </a:r>
            <a:endParaRPr lang="en-US" sz="2100" dirty="0" smtClean="0">
              <a:cs typeface="B Compset" pitchFamily="2" charset="-78"/>
            </a:endParaRPr>
          </a:p>
          <a:p>
            <a:pPr lvl="0" algn="r" rtl="1">
              <a:buFont typeface="Wingdings" pitchFamily="2" charset="2"/>
              <a:buChar char="ü"/>
            </a:pPr>
            <a:r>
              <a:rPr lang="fa-IR" sz="2100" dirty="0" smtClean="0">
                <a:cs typeface="B Compset" pitchFamily="2" charset="-78"/>
              </a:rPr>
              <a:t>تو زن شجاعی هستی که این قدم بزرگ را برداشتی و به مرکز آمدی. این کار تو  نشان می دهد که می خواهی به خودت و بچه هایت کمک کنی</a:t>
            </a:r>
            <a:endParaRPr lang="en-US" sz="2100" dirty="0" smtClean="0">
              <a:cs typeface="B Compset" pitchFamily="2" charset="-78"/>
            </a:endParaRPr>
          </a:p>
          <a:p>
            <a:pPr lvl="0" algn="r" rtl="1">
              <a:buFont typeface="Wingdings" pitchFamily="2" charset="2"/>
              <a:buChar char="ü"/>
            </a:pPr>
            <a:r>
              <a:rPr lang="fa-IR" sz="2100" dirty="0" smtClean="0">
                <a:cs typeface="B Compset" pitchFamily="2" charset="-78"/>
              </a:rPr>
              <a:t>تو تنها نیستی، من اینجا همیشه برای کمک به تو آماده ام و صرف نظر از اینکه با او بمانی و یا او را ترک کنی،  همیشه از تو حمایت می کنم</a:t>
            </a:r>
            <a:endParaRPr lang="en-US" sz="2100" dirty="0" smtClean="0">
              <a:cs typeface="B Compset" pitchFamily="2" charset="-78"/>
            </a:endParaRPr>
          </a:p>
          <a:p>
            <a:pPr lvl="0" algn="r" rtl="1">
              <a:buFont typeface="Wingdings" pitchFamily="2" charset="2"/>
              <a:buChar char="ü"/>
            </a:pPr>
            <a:r>
              <a:rPr lang="fa-IR" sz="2100" dirty="0" smtClean="0">
                <a:cs typeface="B Compset" pitchFamily="2" charset="-78"/>
              </a:rPr>
              <a:t>نکته</a:t>
            </a:r>
            <a:r>
              <a:rPr lang="fa-IR" sz="2100" dirty="0">
                <a:cs typeface="B Compset" pitchFamily="2" charset="-78"/>
              </a:rPr>
              <a:t>: </a:t>
            </a:r>
            <a:r>
              <a:rPr lang="fa-IR" sz="2100" b="1" dirty="0">
                <a:cs typeface="B Compset" pitchFamily="2" charset="-78"/>
              </a:rPr>
              <a:t>تشویق مراجع برای جدایی و طلاق کار کارکنان مراکز بهداشتی نیست</a:t>
            </a:r>
          </a:p>
          <a:p>
            <a:pPr marL="0" lvl="0" indent="0" algn="r" rtl="1">
              <a:buNone/>
            </a:pPr>
            <a:endParaRPr lang="en-US" sz="2100" dirty="0" smtClean="0">
              <a:cs typeface="B Compset" pitchFamily="2" charset="-78"/>
            </a:endParaRPr>
          </a:p>
          <a:p>
            <a:pPr algn="r" rtl="1">
              <a:buNone/>
            </a:pPr>
            <a:endParaRPr lang="en-US" dirty="0"/>
          </a:p>
        </p:txBody>
      </p:sp>
    </p:spTree>
    <p:extLst>
      <p:ext uri="{BB962C8B-B14F-4D97-AF65-F5344CB8AC3E}">
        <p14:creationId xmlns:p14="http://schemas.microsoft.com/office/powerpoint/2010/main" xmlns="" val="32670730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مهارتهای زندگی برای زنان خشونت دیده </a:t>
            </a:r>
            <a:endParaRPr lang="en-US" dirty="0"/>
          </a:p>
        </p:txBody>
      </p:sp>
      <p:sp>
        <p:nvSpPr>
          <p:cNvPr id="3" name="Content Placeholder 2"/>
          <p:cNvSpPr>
            <a:spLocks noGrp="1"/>
          </p:cNvSpPr>
          <p:nvPr>
            <p:ph idx="1"/>
          </p:nvPr>
        </p:nvSpPr>
        <p:spPr/>
        <p:txBody>
          <a:bodyPr/>
          <a:lstStyle/>
          <a:p>
            <a:pPr algn="r" rtl="1"/>
            <a:r>
              <a:rPr lang="fa-IR" dirty="0" smtClean="0"/>
              <a:t>مهارتهای برقراری ارتباط</a:t>
            </a:r>
          </a:p>
          <a:p>
            <a:pPr algn="r" rtl="1"/>
            <a:r>
              <a:rPr lang="fa-IR" dirty="0" smtClean="0"/>
              <a:t>مهارت قاطعیت</a:t>
            </a:r>
          </a:p>
          <a:p>
            <a:pPr algn="r" rtl="1"/>
            <a:r>
              <a:rPr lang="fa-IR" dirty="0" smtClean="0"/>
              <a:t>مهارت حل مساله </a:t>
            </a:r>
          </a:p>
          <a:p>
            <a:pPr algn="r" rtl="1"/>
            <a:r>
              <a:rPr lang="fa-IR" dirty="0" smtClean="0"/>
              <a:t>مهارت حل تعارض</a:t>
            </a:r>
          </a:p>
          <a:p>
            <a:pPr algn="r" rtl="1"/>
            <a:r>
              <a:rPr lang="fa-IR" smtClean="0"/>
              <a:t>مهارت مقابله با خشم</a:t>
            </a:r>
            <a:endParaRPr lang="en-US"/>
          </a:p>
        </p:txBody>
      </p:sp>
    </p:spTree>
    <p:extLst>
      <p:ext uri="{BB962C8B-B14F-4D97-AF65-F5344CB8AC3E}">
        <p14:creationId xmlns:p14="http://schemas.microsoft.com/office/powerpoint/2010/main" xmlns="" val="109572590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dirty="0" smtClean="0"/>
              <a:t>خشونت خانگی</a:t>
            </a:r>
            <a:endParaRPr lang="en-US" dirty="0"/>
          </a:p>
        </p:txBody>
      </p:sp>
      <p:sp>
        <p:nvSpPr>
          <p:cNvPr id="3" name="Content Placeholder 2"/>
          <p:cNvSpPr>
            <a:spLocks noGrp="1"/>
          </p:cNvSpPr>
          <p:nvPr>
            <p:ph idx="1"/>
          </p:nvPr>
        </p:nvSpPr>
        <p:spPr/>
        <p:txBody>
          <a:bodyPr/>
          <a:lstStyle/>
          <a:p>
            <a:pPr algn="r" rtl="1"/>
            <a:r>
              <a:rPr lang="fa-IR" dirty="0" smtClean="0"/>
              <a:t>آسیب اجتماعی شایع و ناپسندی است که اغلب به صورت پنهان و در مواردی هم به صورت آشکاراتفاق می افتد که می تواند در دراز مدت آثار مخرب و جبران ناپذیری بر سلامت خانواده بگذارد</a:t>
            </a:r>
            <a:endParaRPr lang="en-US" dirty="0"/>
          </a:p>
        </p:txBody>
      </p:sp>
    </p:spTree>
    <p:extLst>
      <p:ext uri="{BB962C8B-B14F-4D97-AF65-F5344CB8AC3E}">
        <p14:creationId xmlns:p14="http://schemas.microsoft.com/office/powerpoint/2010/main" xmlns="" val="35229396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xmlns="" val="414502810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انواع همسرآزاری</a:t>
            </a:r>
            <a:endParaRPr lang="en-US" dirty="0"/>
          </a:p>
        </p:txBody>
      </p:sp>
      <p:sp>
        <p:nvSpPr>
          <p:cNvPr id="3" name="Content Placeholder 2"/>
          <p:cNvSpPr>
            <a:spLocks noGrp="1"/>
          </p:cNvSpPr>
          <p:nvPr>
            <p:ph idx="1"/>
          </p:nvPr>
        </p:nvSpPr>
        <p:spPr/>
        <p:txBody>
          <a:bodyPr>
            <a:normAutofit/>
          </a:bodyPr>
          <a:lstStyle/>
          <a:p>
            <a:pPr algn="r" rtl="1"/>
            <a:r>
              <a:rPr lang="fa-IR" dirty="0" smtClean="0"/>
              <a:t>همسرآزاری می تواند به صورت آزار جسمی ,رفتاری,روانشناختی و یا آسیب های دیگر اتفاق بیفتد</a:t>
            </a:r>
          </a:p>
          <a:p>
            <a:pPr algn="r" rtl="1"/>
            <a:r>
              <a:rPr lang="fa-IR" dirty="0" smtClean="0"/>
              <a:t>آزار جسمی مانند هل دادن ,کتک زدن,سیلی, مشت و لگد زدن به همسرو یا بستن دست و پای وی</a:t>
            </a:r>
          </a:p>
          <a:p>
            <a:pPr algn="r" rtl="1"/>
            <a:r>
              <a:rPr lang="fa-IR" dirty="0" smtClean="0"/>
              <a:t>تهدید کردن و ترساندن همسر</a:t>
            </a:r>
          </a:p>
          <a:p>
            <a:pPr algn="r" rtl="1"/>
            <a:r>
              <a:rPr lang="fa-IR" dirty="0" smtClean="0"/>
              <a:t>جلوگیری از مراجعه همسر به پزشک یا مراکز بهداشتی و درمانی </a:t>
            </a:r>
            <a:endParaRPr lang="en-US" dirty="0"/>
          </a:p>
        </p:txBody>
      </p:sp>
    </p:spTree>
    <p:extLst>
      <p:ext uri="{BB962C8B-B14F-4D97-AF65-F5344CB8AC3E}">
        <p14:creationId xmlns:p14="http://schemas.microsoft.com/office/powerpoint/2010/main" xmlns="" val="137489303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457200"/>
            <a:ext cx="8229600" cy="5668963"/>
          </a:xfrm>
        </p:spPr>
        <p:txBody>
          <a:bodyPr/>
          <a:lstStyle/>
          <a:p>
            <a:pPr algn="r" rtl="1"/>
            <a:r>
              <a:rPr lang="fa-IR" dirty="0" smtClean="0"/>
              <a:t>انتقاد مکرر از همسر و مقایسه کردن وی با دیگران </a:t>
            </a:r>
          </a:p>
          <a:p>
            <a:pPr algn="r" rtl="1"/>
            <a:r>
              <a:rPr lang="fa-IR" dirty="0" smtClean="0"/>
              <a:t>سرزنش کردن همسر و مسخره کردن او و یا خانواده اش</a:t>
            </a:r>
          </a:p>
          <a:p>
            <a:pPr algn="r" rtl="1"/>
            <a:r>
              <a:rPr lang="fa-IR" dirty="0" smtClean="0"/>
              <a:t>تامین نکردن نیازهای مادی یا روانی و جنسی همسر</a:t>
            </a:r>
          </a:p>
          <a:p>
            <a:pPr algn="r" rtl="1"/>
            <a:r>
              <a:rPr lang="fa-IR" dirty="0" smtClean="0"/>
              <a:t>برقراری رابطه جنسی با همسر به اشکال غیر معمول آنیا در شرایطی که همسرش به دلیلی تمایل  به برقراری این رابطه نداشته باشد </a:t>
            </a:r>
          </a:p>
          <a:p>
            <a:pPr algn="r" rtl="1"/>
            <a:r>
              <a:rPr lang="fa-IR" dirty="0" smtClean="0"/>
              <a:t>منع کردن وی از ادامه تحصیل یا رفت و آمد با اعضای خانواده و دوستان </a:t>
            </a:r>
          </a:p>
          <a:p>
            <a:pPr algn="r" rtl="1"/>
            <a:r>
              <a:rPr lang="fa-IR" dirty="0" smtClean="0"/>
              <a:t>خشونت روانی کلامی عاطفی استفاده از کلمات توهین آمیز تهدید ,تضعیف اعتماد بنفس و بدنامی</a:t>
            </a:r>
            <a:endParaRPr lang="en-US" dirty="0"/>
          </a:p>
        </p:txBody>
      </p:sp>
    </p:spTree>
    <p:extLst>
      <p:ext uri="{BB962C8B-B14F-4D97-AF65-F5344CB8AC3E}">
        <p14:creationId xmlns:p14="http://schemas.microsoft.com/office/powerpoint/2010/main" xmlns="" val="366299706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پیامد های همسرآزاری</a:t>
            </a:r>
            <a:endParaRPr lang="en-US" dirty="0"/>
          </a:p>
        </p:txBody>
      </p:sp>
      <p:sp>
        <p:nvSpPr>
          <p:cNvPr id="3" name="Content Placeholder 2"/>
          <p:cNvSpPr>
            <a:spLocks noGrp="1"/>
          </p:cNvSpPr>
          <p:nvPr>
            <p:ph idx="1"/>
          </p:nvPr>
        </p:nvSpPr>
        <p:spPr/>
        <p:txBody>
          <a:bodyPr/>
          <a:lstStyle/>
          <a:p>
            <a:pPr algn="r" rtl="1"/>
            <a:r>
              <a:rPr lang="fa-IR" dirty="0" smtClean="0"/>
              <a:t>پیامدهای روانی:کاهش اعتماد بنفس,افسردگی اضطراب,احساس گنا و شرمندگی </a:t>
            </a:r>
          </a:p>
          <a:p>
            <a:pPr algn="r" rtl="1"/>
            <a:r>
              <a:rPr lang="fa-IR" dirty="0" smtClean="0"/>
              <a:t>پیامدهای جسمانی :سردرد های میگرنی,دردهای پراکنده بدنی ,بیماریهای قلبی, فشارخون,زخم معده و...</a:t>
            </a:r>
          </a:p>
          <a:p>
            <a:pPr algn="r" rtl="1"/>
            <a:r>
              <a:rPr lang="fa-IR" dirty="0" smtClean="0"/>
              <a:t>اثر مخرب بر فرزندان:فرزندان به عنوان شاهدان خشونت دچار مشکلاتی مانند اضطراب ,افسردگی ,شب ادراری,و مشکلات تحصیلی می شوند </a:t>
            </a:r>
          </a:p>
        </p:txBody>
      </p:sp>
    </p:spTree>
    <p:extLst>
      <p:ext uri="{BB962C8B-B14F-4D97-AF65-F5344CB8AC3E}">
        <p14:creationId xmlns:p14="http://schemas.microsoft.com/office/powerpoint/2010/main" xmlns="" val="259361420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a-IR" dirty="0" smtClean="0"/>
              <a:t>چه دلیلی دارد که افرادی که مورد خشونت قرار میگیرند آن را از دیگران مخفی نگه می دارند</a:t>
            </a:r>
            <a:endParaRPr lang="en-US" dirty="0"/>
          </a:p>
        </p:txBody>
      </p:sp>
      <p:sp>
        <p:nvSpPr>
          <p:cNvPr id="3" name="Content Placeholder 2"/>
          <p:cNvSpPr>
            <a:spLocks noGrp="1"/>
          </p:cNvSpPr>
          <p:nvPr>
            <p:ph idx="1"/>
          </p:nvPr>
        </p:nvSpPr>
        <p:spPr/>
        <p:txBody>
          <a:bodyPr>
            <a:normAutofit lnSpcReduction="10000"/>
          </a:bodyPr>
          <a:lstStyle/>
          <a:p>
            <a:pPr algn="r" rtl="1"/>
            <a:r>
              <a:rPr lang="fa-IR" dirty="0" smtClean="0"/>
              <a:t>احساس ترس,گناه و یا احساس شرم</a:t>
            </a:r>
          </a:p>
          <a:p>
            <a:pPr algn="r" rtl="1"/>
            <a:r>
              <a:rPr lang="fa-IR" dirty="0" smtClean="0"/>
              <a:t>ترس از همسر</a:t>
            </a:r>
          </a:p>
          <a:p>
            <a:pPr algn="r" rtl="1"/>
            <a:r>
              <a:rPr lang="fa-IR" dirty="0" smtClean="0"/>
              <a:t>ترس از آبروریزی و عکس العمل دیگران </a:t>
            </a:r>
          </a:p>
          <a:p>
            <a:pPr algn="r" rtl="1"/>
            <a:r>
              <a:rPr lang="fa-IR" dirty="0" smtClean="0"/>
              <a:t>علاقه به همسر فرزندان و زندگی مشترک </a:t>
            </a:r>
          </a:p>
          <a:p>
            <a:pPr algn="r" rtl="1"/>
            <a:r>
              <a:rPr lang="fa-IR" dirty="0" smtClean="0"/>
              <a:t>امیدوار بودن به این که اوضاع بهتر می شود </a:t>
            </a:r>
          </a:p>
          <a:p>
            <a:pPr algn="r" rtl="1"/>
            <a:r>
              <a:rPr lang="fa-IR" dirty="0" smtClean="0"/>
              <a:t>نداشتن استقلال مالی یا اجتماعی یا ترس از تنها شدن</a:t>
            </a:r>
          </a:p>
          <a:p>
            <a:pPr algn="r" rtl="1"/>
            <a:r>
              <a:rPr lang="fa-IR" dirty="0" smtClean="0"/>
              <a:t>عدم آگاهی و شناخت از وجود منابع </a:t>
            </a:r>
          </a:p>
          <a:p>
            <a:pPr marL="0" indent="0" algn="r" rtl="1">
              <a:buNone/>
            </a:pPr>
            <a:r>
              <a:rPr lang="fa-IR" dirty="0" smtClean="0"/>
              <a:t>و سازمانهای حمایتی در محیط اجتماعی فرد</a:t>
            </a:r>
          </a:p>
          <a:p>
            <a:pPr algn="r" rtl="1"/>
            <a:endParaRPr lang="en-US" dirty="0"/>
          </a:p>
        </p:txBody>
      </p:sp>
    </p:spTree>
    <p:extLst>
      <p:ext uri="{BB962C8B-B14F-4D97-AF65-F5344CB8AC3E}">
        <p14:creationId xmlns:p14="http://schemas.microsoft.com/office/powerpoint/2010/main" xmlns="" val="162097937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3"/>
          <p:cNvSpPr>
            <a:spLocks noGrp="1" noChangeArrowheads="1"/>
          </p:cNvSpPr>
          <p:nvPr>
            <p:ph type="body" sz="half" idx="1"/>
          </p:nvPr>
        </p:nvSpPr>
        <p:spPr>
          <a:xfrm>
            <a:off x="250825" y="908050"/>
            <a:ext cx="4392613" cy="5438775"/>
          </a:xfrm>
          <a:ln w="76200">
            <a:solidFill>
              <a:schemeClr val="tx2"/>
            </a:solidFill>
            <a:miter lim="800000"/>
            <a:headEnd/>
            <a:tailEnd/>
          </a:ln>
        </p:spPr>
        <p:txBody>
          <a:bodyPr/>
          <a:lstStyle/>
          <a:p>
            <a:pPr algn="ctr" eaLnBrk="1" hangingPunct="1">
              <a:buFont typeface="Wingdings" pitchFamily="2" charset="2"/>
              <a:buNone/>
            </a:pPr>
            <a:endParaRPr lang="fa-IR" altLang="en-US" sz="4800" b="1" smtClean="0">
              <a:effectLst/>
            </a:endParaRPr>
          </a:p>
          <a:p>
            <a:pPr algn="ctr" eaLnBrk="1" hangingPunct="1">
              <a:buFont typeface="Wingdings" pitchFamily="2" charset="2"/>
              <a:buNone/>
            </a:pPr>
            <a:endParaRPr lang="fa-IR" altLang="en-US" sz="4800" b="1" smtClean="0">
              <a:effectLst/>
            </a:endParaRPr>
          </a:p>
          <a:p>
            <a:pPr algn="ctr" eaLnBrk="1" hangingPunct="1">
              <a:buFont typeface="Wingdings" pitchFamily="2" charset="2"/>
              <a:buNone/>
            </a:pPr>
            <a:r>
              <a:rPr lang="fa-IR" altLang="en-US" sz="4800" b="1" smtClean="0">
                <a:solidFill>
                  <a:srgbClr val="FF99FF"/>
                </a:solidFill>
                <a:effectLst/>
              </a:rPr>
              <a:t>کارکنان نظام سلامت</a:t>
            </a:r>
            <a:r>
              <a:rPr lang="fa-IR" altLang="en-US" sz="2800" smtClean="0">
                <a:solidFill>
                  <a:srgbClr val="FF99FF"/>
                </a:solidFill>
                <a:effectLst/>
              </a:rPr>
              <a:t> </a:t>
            </a:r>
          </a:p>
          <a:p>
            <a:pPr algn="ctr" eaLnBrk="1" hangingPunct="1">
              <a:buFont typeface="Wingdings" pitchFamily="2" charset="2"/>
              <a:buNone/>
            </a:pPr>
            <a:r>
              <a:rPr lang="fa-IR" altLang="en-US" sz="2800" smtClean="0">
                <a:effectLst/>
              </a:rPr>
              <a:t>و</a:t>
            </a:r>
          </a:p>
          <a:p>
            <a:pPr algn="ctr" eaLnBrk="1" hangingPunct="1">
              <a:buFont typeface="Wingdings" pitchFamily="2" charset="2"/>
              <a:buNone/>
            </a:pPr>
            <a:r>
              <a:rPr lang="fa-IR" altLang="en-US" sz="4800" b="1" smtClean="0">
                <a:solidFill>
                  <a:srgbClr val="FF3300"/>
                </a:solidFill>
                <a:effectLst/>
              </a:rPr>
              <a:t>خشونت</a:t>
            </a:r>
            <a:endParaRPr lang="en-US" altLang="en-US" sz="4800" b="1" smtClean="0">
              <a:solidFill>
                <a:srgbClr val="FF3300"/>
              </a:solidFill>
              <a:effectLst/>
            </a:endParaRPr>
          </a:p>
        </p:txBody>
      </p:sp>
      <p:sp>
        <p:nvSpPr>
          <p:cNvPr id="73759" name="Rectangle 31"/>
          <p:cNvSpPr>
            <a:spLocks noGrp="1" noChangeArrowheads="1"/>
          </p:cNvSpPr>
          <p:nvPr>
            <p:ph sz="half" idx="2"/>
          </p:nvPr>
        </p:nvSpPr>
        <p:spPr>
          <a:xfrm>
            <a:off x="4648200" y="836613"/>
            <a:ext cx="4038600" cy="5294312"/>
          </a:xfrm>
        </p:spPr>
        <p:txBody>
          <a:bodyPr/>
          <a:lstStyle/>
          <a:p>
            <a:pPr eaLnBrk="1" hangingPunct="1">
              <a:defRPr/>
            </a:pPr>
            <a:endParaRPr lang="en-US" altLang="en-US" sz="2800" smtClean="0"/>
          </a:p>
        </p:txBody>
      </p:sp>
      <p:pic>
        <p:nvPicPr>
          <p:cNvPr id="55301" name="Picture 15" descr="1_635685709611968830_s"/>
          <p:cNvPicPr>
            <a:picLocks noGrp="1" noChangeAspect="1" noChangeArrowheads="1"/>
          </p:cNvPicPr>
          <p:nvPr>
            <p:ph sz="half" idx="4294967295"/>
          </p:nvPr>
        </p:nvPicPr>
        <p:blipFill>
          <a:blip r:embed="rId2">
            <a:extLst>
              <a:ext uri="{28A0092B-C50C-407E-A947-70E740481C1C}">
                <a14:useLocalDpi xmlns:a14="http://schemas.microsoft.com/office/drawing/2010/main" xmlns="" val="0"/>
              </a:ext>
            </a:extLst>
          </a:blip>
          <a:srcRect/>
          <a:stretch>
            <a:fillRect/>
          </a:stretch>
        </p:blipFill>
        <p:spPr>
          <a:xfrm>
            <a:off x="5400675" y="836613"/>
            <a:ext cx="3743325" cy="2520950"/>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pic>
      <p:sp>
        <p:nvSpPr>
          <p:cNvPr id="55299" name="AutoShape 5" descr="Image result for ‫عکس برای  سلامت‬‎"/>
          <p:cNvSpPr>
            <a:spLocks noChangeAspect="1" noChangeArrowheads="1"/>
          </p:cNvSpPr>
          <p:nvPr/>
        </p:nvSpPr>
        <p:spPr bwMode="auto">
          <a:xfrm>
            <a:off x="3643313" y="2852738"/>
            <a:ext cx="1857375" cy="11525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lgn="l" eaLnBrk="0" hangingPunct="0">
              <a:spcBef>
                <a:spcPct val="20000"/>
              </a:spcBef>
              <a:buClr>
                <a:schemeClr val="hlink"/>
              </a:buClr>
              <a:buSzPct val="90000"/>
              <a:buFont typeface="Wingdings" pitchFamily="2" charset="2"/>
              <a:buBlip>
                <a:blip r:embed="rId3"/>
              </a:buBlip>
              <a:defRPr sz="3200">
                <a:solidFill>
                  <a:schemeClr val="tx1"/>
                </a:solidFill>
                <a:latin typeface="Arial" charset="0"/>
                <a:cs typeface="Arial" charset="0"/>
              </a:defRPr>
            </a:lvl1pPr>
            <a:lvl2pPr marL="742950" indent="-285750" algn="l" eaLnBrk="0" hangingPunct="0">
              <a:spcBef>
                <a:spcPct val="20000"/>
              </a:spcBef>
              <a:buChar char="–"/>
              <a:defRPr sz="2800">
                <a:solidFill>
                  <a:schemeClr val="tx1"/>
                </a:solidFill>
                <a:latin typeface="Arial" charset="0"/>
                <a:cs typeface="Arial" charset="0"/>
              </a:defRPr>
            </a:lvl2pPr>
            <a:lvl3pPr marL="1143000" indent="-228600" algn="l" eaLnBrk="0" hangingPunct="0">
              <a:spcBef>
                <a:spcPct val="20000"/>
              </a:spcBef>
              <a:buClr>
                <a:schemeClr val="accent2"/>
              </a:buClr>
              <a:buSzPct val="90000"/>
              <a:buFont typeface="Wingdings" pitchFamily="2" charset="2"/>
              <a:buBlip>
                <a:blip r:embed="rId4"/>
              </a:buBlip>
              <a:defRPr sz="2400">
                <a:solidFill>
                  <a:schemeClr val="tx1"/>
                </a:solidFill>
                <a:latin typeface="Arial" charset="0"/>
                <a:cs typeface="Arial" charset="0"/>
              </a:defRPr>
            </a:lvl3pPr>
            <a:lvl4pPr marL="1600200" indent="-228600" algn="l" eaLnBrk="0" hangingPunct="0">
              <a:spcBef>
                <a:spcPct val="20000"/>
              </a:spcBef>
              <a:buChar char="–"/>
              <a:defRPr sz="2000">
                <a:solidFill>
                  <a:schemeClr val="tx1"/>
                </a:solidFill>
                <a:latin typeface="Arial" charset="0"/>
                <a:cs typeface="Arial" charset="0"/>
              </a:defRPr>
            </a:lvl4pPr>
            <a:lvl5pPr marL="2057400" indent="-228600" algn="l" eaLnBrk="0" hangingPunct="0">
              <a:spcBef>
                <a:spcPct val="20000"/>
              </a:spcBef>
              <a:buClr>
                <a:schemeClr val="folHlink"/>
              </a:buClr>
              <a:buSzPct val="90000"/>
              <a:buFont typeface="Wingdings" pitchFamily="2" charset="2"/>
              <a:buBlip>
                <a:blip r:embed="rId5"/>
              </a:buBlip>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folHlink"/>
              </a:buClr>
              <a:buSzPct val="90000"/>
              <a:buFont typeface="Wingdings" pitchFamily="2" charset="2"/>
              <a:buBlip>
                <a:blip r:embed="rId5"/>
              </a:buBlip>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folHlink"/>
              </a:buClr>
              <a:buSzPct val="90000"/>
              <a:buFont typeface="Wingdings" pitchFamily="2" charset="2"/>
              <a:buBlip>
                <a:blip r:embed="rId5"/>
              </a:buBlip>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folHlink"/>
              </a:buClr>
              <a:buSzPct val="90000"/>
              <a:buFont typeface="Wingdings" pitchFamily="2" charset="2"/>
              <a:buBlip>
                <a:blip r:embed="rId5"/>
              </a:buBlip>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folHlink"/>
              </a:buClr>
              <a:buSzPct val="90000"/>
              <a:buFont typeface="Wingdings" pitchFamily="2" charset="2"/>
              <a:buBlip>
                <a:blip r:embed="rId5"/>
              </a:buBlip>
              <a:defRPr sz="2000">
                <a:solidFill>
                  <a:schemeClr val="tx1"/>
                </a:solidFill>
                <a:latin typeface="Arial" charset="0"/>
                <a:cs typeface="Arial" charset="0"/>
              </a:defRPr>
            </a:lvl9pPr>
          </a:lstStyle>
          <a:p>
            <a:pPr algn="r" eaLnBrk="1" fontAlgn="base" hangingPunct="1">
              <a:spcBef>
                <a:spcPct val="0"/>
              </a:spcBef>
              <a:spcAft>
                <a:spcPct val="0"/>
              </a:spcAft>
              <a:buClrTx/>
              <a:buSzTx/>
              <a:buFontTx/>
              <a:buNone/>
            </a:pPr>
            <a:endParaRPr lang="en-US" altLang="en-US" sz="1800" smtClean="0">
              <a:solidFill>
                <a:srgbClr val="FFFFFF"/>
              </a:solidFill>
            </a:endParaRPr>
          </a:p>
        </p:txBody>
      </p:sp>
      <p:sp>
        <p:nvSpPr>
          <p:cNvPr id="55300" name="AutoShape 7" descr="Image result for ‫عکس برای  سلامت‬‎"/>
          <p:cNvSpPr>
            <a:spLocks noChangeAspect="1" noChangeArrowheads="1"/>
          </p:cNvSpPr>
          <p:nvPr/>
        </p:nvSpPr>
        <p:spPr bwMode="auto">
          <a:xfrm>
            <a:off x="3643313" y="2852738"/>
            <a:ext cx="1857375" cy="11525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lgn="l" eaLnBrk="0" hangingPunct="0">
              <a:spcBef>
                <a:spcPct val="20000"/>
              </a:spcBef>
              <a:buClr>
                <a:schemeClr val="hlink"/>
              </a:buClr>
              <a:buSzPct val="90000"/>
              <a:buFont typeface="Wingdings" pitchFamily="2" charset="2"/>
              <a:buBlip>
                <a:blip r:embed="rId3"/>
              </a:buBlip>
              <a:defRPr sz="3200">
                <a:solidFill>
                  <a:schemeClr val="tx1"/>
                </a:solidFill>
                <a:latin typeface="Arial" charset="0"/>
                <a:cs typeface="Arial" charset="0"/>
              </a:defRPr>
            </a:lvl1pPr>
            <a:lvl2pPr marL="742950" indent="-285750" algn="l" eaLnBrk="0" hangingPunct="0">
              <a:spcBef>
                <a:spcPct val="20000"/>
              </a:spcBef>
              <a:buChar char="–"/>
              <a:defRPr sz="2800">
                <a:solidFill>
                  <a:schemeClr val="tx1"/>
                </a:solidFill>
                <a:latin typeface="Arial" charset="0"/>
                <a:cs typeface="Arial" charset="0"/>
              </a:defRPr>
            </a:lvl2pPr>
            <a:lvl3pPr marL="1143000" indent="-228600" algn="l" eaLnBrk="0" hangingPunct="0">
              <a:spcBef>
                <a:spcPct val="20000"/>
              </a:spcBef>
              <a:buClr>
                <a:schemeClr val="accent2"/>
              </a:buClr>
              <a:buSzPct val="90000"/>
              <a:buFont typeface="Wingdings" pitchFamily="2" charset="2"/>
              <a:buBlip>
                <a:blip r:embed="rId4"/>
              </a:buBlip>
              <a:defRPr sz="2400">
                <a:solidFill>
                  <a:schemeClr val="tx1"/>
                </a:solidFill>
                <a:latin typeface="Arial" charset="0"/>
                <a:cs typeface="Arial" charset="0"/>
              </a:defRPr>
            </a:lvl3pPr>
            <a:lvl4pPr marL="1600200" indent="-228600" algn="l" eaLnBrk="0" hangingPunct="0">
              <a:spcBef>
                <a:spcPct val="20000"/>
              </a:spcBef>
              <a:buChar char="–"/>
              <a:defRPr sz="2000">
                <a:solidFill>
                  <a:schemeClr val="tx1"/>
                </a:solidFill>
                <a:latin typeface="Arial" charset="0"/>
                <a:cs typeface="Arial" charset="0"/>
              </a:defRPr>
            </a:lvl4pPr>
            <a:lvl5pPr marL="2057400" indent="-228600" algn="l" eaLnBrk="0" hangingPunct="0">
              <a:spcBef>
                <a:spcPct val="20000"/>
              </a:spcBef>
              <a:buClr>
                <a:schemeClr val="folHlink"/>
              </a:buClr>
              <a:buSzPct val="90000"/>
              <a:buFont typeface="Wingdings" pitchFamily="2" charset="2"/>
              <a:buBlip>
                <a:blip r:embed="rId5"/>
              </a:buBlip>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folHlink"/>
              </a:buClr>
              <a:buSzPct val="90000"/>
              <a:buFont typeface="Wingdings" pitchFamily="2" charset="2"/>
              <a:buBlip>
                <a:blip r:embed="rId5"/>
              </a:buBlip>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folHlink"/>
              </a:buClr>
              <a:buSzPct val="90000"/>
              <a:buFont typeface="Wingdings" pitchFamily="2" charset="2"/>
              <a:buBlip>
                <a:blip r:embed="rId5"/>
              </a:buBlip>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folHlink"/>
              </a:buClr>
              <a:buSzPct val="90000"/>
              <a:buFont typeface="Wingdings" pitchFamily="2" charset="2"/>
              <a:buBlip>
                <a:blip r:embed="rId5"/>
              </a:buBlip>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folHlink"/>
              </a:buClr>
              <a:buSzPct val="90000"/>
              <a:buFont typeface="Wingdings" pitchFamily="2" charset="2"/>
              <a:buBlip>
                <a:blip r:embed="rId5"/>
              </a:buBlip>
              <a:defRPr sz="2000">
                <a:solidFill>
                  <a:schemeClr val="tx1"/>
                </a:solidFill>
                <a:latin typeface="Arial" charset="0"/>
                <a:cs typeface="Arial" charset="0"/>
              </a:defRPr>
            </a:lvl9pPr>
          </a:lstStyle>
          <a:p>
            <a:pPr algn="r" eaLnBrk="1" fontAlgn="base" hangingPunct="1">
              <a:spcBef>
                <a:spcPct val="0"/>
              </a:spcBef>
              <a:spcAft>
                <a:spcPct val="0"/>
              </a:spcAft>
              <a:buClrTx/>
              <a:buSzTx/>
              <a:buFontTx/>
              <a:buNone/>
            </a:pPr>
            <a:endParaRPr lang="en-US" altLang="en-US" sz="1800" smtClean="0">
              <a:solidFill>
                <a:srgbClr val="FFFFFF"/>
              </a:solidFill>
            </a:endParaRPr>
          </a:p>
        </p:txBody>
      </p:sp>
      <p:pic>
        <p:nvPicPr>
          <p:cNvPr id="55303" name="Picture 33" descr="77995544"/>
          <p:cNvPicPr>
            <a:picLocks noChangeAspect="1" noChangeArrowheads="1"/>
          </p:cNvPicPr>
          <p:nvPr/>
        </p:nvPicPr>
        <p:blipFill>
          <a:blip r:embed="rId6">
            <a:extLst>
              <a:ext uri="{28A0092B-C50C-407E-A947-70E740481C1C}">
                <a14:useLocalDpi xmlns:a14="http://schemas.microsoft.com/office/drawing/2010/main" xmlns="" val="0"/>
              </a:ext>
            </a:extLst>
          </a:blip>
          <a:srcRect/>
          <a:stretch>
            <a:fillRect/>
          </a:stretch>
        </p:blipFill>
        <p:spPr bwMode="auto">
          <a:xfrm>
            <a:off x="5003800" y="3573463"/>
            <a:ext cx="3671888" cy="27352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59607641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lumMod val="40000"/>
              <a:lumOff val="60000"/>
            </a:schemeClr>
          </a:solidFill>
        </p:spPr>
        <p:txBody>
          <a:bodyPr/>
          <a:lstStyle/>
          <a:p>
            <a:r>
              <a:rPr lang="fa-IR" dirty="0" smtClean="0">
                <a:cs typeface="B Mitra" pitchFamily="2" charset="-78"/>
              </a:rPr>
              <a:t>مشاوره خشونت برعلیه زنان</a:t>
            </a:r>
            <a:endParaRPr lang="en-US" dirty="0">
              <a:cs typeface="B Mitra" pitchFamily="2" charset="-78"/>
            </a:endParaRPr>
          </a:p>
        </p:txBody>
      </p:sp>
      <p:sp>
        <p:nvSpPr>
          <p:cNvPr id="3" name="Content Placeholder 2"/>
          <p:cNvSpPr>
            <a:spLocks noGrp="1"/>
          </p:cNvSpPr>
          <p:nvPr>
            <p:ph idx="1"/>
          </p:nvPr>
        </p:nvSpPr>
        <p:spPr/>
        <p:txBody>
          <a:bodyPr>
            <a:normAutofit/>
          </a:bodyPr>
          <a:lstStyle/>
          <a:p>
            <a:pPr algn="just" rtl="1"/>
            <a:r>
              <a:rPr lang="fa-IR" sz="2800" dirty="0">
                <a:cs typeface="B Compset" panose="00000400000000000000" pitchFamily="2" charset="-78"/>
              </a:rPr>
              <a:t>هدف اولیه </a:t>
            </a:r>
            <a:r>
              <a:rPr lang="fa-IR" sz="2800" dirty="0" smtClean="0">
                <a:cs typeface="B Compset" panose="00000400000000000000" pitchFamily="2" charset="-78"/>
              </a:rPr>
              <a:t>مشاوره خشونت خانگی، </a:t>
            </a:r>
            <a:r>
              <a:rPr lang="fa-IR" sz="2800" dirty="0">
                <a:cs typeface="B Compset" panose="00000400000000000000" pitchFamily="2" charset="-78"/>
              </a:rPr>
              <a:t>شناسایی و ارزیابی سطح خطر خشونت، تضمین امنیت مراجع و فرزندان و شناسایی نیازهای مراجع در زمینه های مختلف و ارجاع است. </a:t>
            </a:r>
            <a:endParaRPr lang="fa-IR" sz="2800" dirty="0" smtClean="0">
              <a:cs typeface="B Compset" panose="00000400000000000000" pitchFamily="2" charset="-78"/>
            </a:endParaRPr>
          </a:p>
          <a:p>
            <a:pPr algn="just" rtl="1">
              <a:buNone/>
            </a:pPr>
            <a:endParaRPr lang="en-US" sz="2800" dirty="0" smtClean="0">
              <a:cs typeface="B Compset" panose="00000400000000000000" pitchFamily="2" charset="-78"/>
            </a:endParaRPr>
          </a:p>
          <a:p>
            <a:pPr algn="just" rtl="1"/>
            <a:r>
              <a:rPr lang="fa-IR" sz="2800" dirty="0">
                <a:cs typeface="B Compset" panose="00000400000000000000" pitchFamily="2" charset="-78"/>
              </a:rPr>
              <a:t>هدف بعدی، توانمند سازی مراجعان است تا  بتوانند در مورد موقعیت زندگی خود تصمیم آگاهانه ای بگیرند و سلامت جسمی و روانی خود را بهبود </a:t>
            </a:r>
            <a:r>
              <a:rPr lang="fa-IR" sz="2800" dirty="0" smtClean="0">
                <a:cs typeface="B Compset" panose="00000400000000000000" pitchFamily="2" charset="-78"/>
              </a:rPr>
              <a:t>بخشند</a:t>
            </a:r>
            <a:r>
              <a:rPr lang="en-US" sz="2800" dirty="0" smtClean="0">
                <a:cs typeface="B Compset" panose="00000400000000000000" pitchFamily="2" charset="-78"/>
              </a:rPr>
              <a:t>.</a:t>
            </a:r>
            <a:endParaRPr lang="en-US" sz="2800" dirty="0">
              <a:cs typeface="B Compset" panose="00000400000000000000" pitchFamily="2" charset="-78"/>
            </a:endParaRPr>
          </a:p>
        </p:txBody>
      </p:sp>
    </p:spTree>
    <p:extLst>
      <p:ext uri="{BB962C8B-B14F-4D97-AF65-F5344CB8AC3E}">
        <p14:creationId xmlns:p14="http://schemas.microsoft.com/office/powerpoint/2010/main" xmlns="" val="151059450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a:xfrm>
            <a:off x="457200" y="1125538"/>
            <a:ext cx="8229600" cy="4751387"/>
          </a:xfrm>
        </p:spPr>
        <p:txBody>
          <a:bodyPr/>
          <a:lstStyle/>
          <a:p>
            <a:pPr eaLnBrk="1" hangingPunct="1"/>
            <a:r>
              <a:rPr lang="fa-IR" altLang="en-US" b="1" smtClean="0">
                <a:solidFill>
                  <a:srgbClr val="FF99FF"/>
                </a:solidFill>
                <a:effectLst/>
              </a:rPr>
              <a:t>مواردی که کارکنان مراکز سلامت ممکن است با آن مواجه شوند</a:t>
            </a:r>
            <a:endParaRPr lang="en-US" altLang="en-US" b="1" smtClean="0">
              <a:solidFill>
                <a:srgbClr val="FF99FF"/>
              </a:solidFill>
              <a:effectLst/>
            </a:endParaRPr>
          </a:p>
        </p:txBody>
      </p:sp>
    </p:spTree>
    <p:extLst>
      <p:ext uri="{BB962C8B-B14F-4D97-AF65-F5344CB8AC3E}">
        <p14:creationId xmlns:p14="http://schemas.microsoft.com/office/powerpoint/2010/main" xmlns="" val="3223756050"/>
      </p:ext>
    </p:extLst>
  </p:cSld>
  <p:clrMapOvr>
    <a:masterClrMapping/>
  </p:clrMapOvr>
  <p:timing>
    <p:tnLst>
      <p:par>
        <p:cTn id="1" dur="indefinite" restart="never" nodeType="tmRoot"/>
      </p:par>
    </p:tnLst>
  </p:timing>
</p:sld>
</file>

<file path=ppt/theme/theme1.xml><?xml version="1.0" encoding="utf-8"?>
<a:theme xmlns:a="http://schemas.openxmlformats.org/drawingml/2006/main" name="1_Beam">
  <a:themeElements>
    <a:clrScheme name="Beam 5">
      <a:dk1>
        <a:srgbClr val="48562C"/>
      </a:dk1>
      <a:lt1>
        <a:srgbClr val="FFFFFF"/>
      </a:lt1>
      <a:dk2>
        <a:srgbClr val="546434"/>
      </a:dk2>
      <a:lt2>
        <a:srgbClr val="FFFFCC"/>
      </a:lt2>
      <a:accent1>
        <a:srgbClr val="7B8A6E"/>
      </a:accent1>
      <a:accent2>
        <a:srgbClr val="527C3A"/>
      </a:accent2>
      <a:accent3>
        <a:srgbClr val="B3B8AE"/>
      </a:accent3>
      <a:accent4>
        <a:srgbClr val="DADADA"/>
      </a:accent4>
      <a:accent5>
        <a:srgbClr val="BFC4BA"/>
      </a:accent5>
      <a:accent6>
        <a:srgbClr val="497034"/>
      </a:accent6>
      <a:hlink>
        <a:srgbClr val="55B55E"/>
      </a:hlink>
      <a:folHlink>
        <a:srgbClr val="85B3B1"/>
      </a:folHlink>
    </a:clrScheme>
    <a:fontScheme name="Beam">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charset="0"/>
            <a:cs typeface="Arial" charset="0"/>
          </a:defRPr>
        </a:defPPr>
      </a:lstStyle>
    </a:lnDef>
  </a:objectDefaults>
  <a:extraClrSchemeLst>
    <a:extraClrScheme>
      <a:clrScheme name="Beam 1">
        <a:dk1>
          <a:srgbClr val="1A006C"/>
        </a:dk1>
        <a:lt1>
          <a:srgbClr val="FFFFFF"/>
        </a:lt1>
        <a:dk2>
          <a:srgbClr val="000066"/>
        </a:dk2>
        <a:lt2>
          <a:srgbClr val="CCCCFF"/>
        </a:lt2>
        <a:accent1>
          <a:srgbClr val="0099CC"/>
        </a:accent1>
        <a:accent2>
          <a:srgbClr val="6600CC"/>
        </a:accent2>
        <a:accent3>
          <a:srgbClr val="AAAAB8"/>
        </a:accent3>
        <a:accent4>
          <a:srgbClr val="DADADA"/>
        </a:accent4>
        <a:accent5>
          <a:srgbClr val="AACAE2"/>
        </a:accent5>
        <a:accent6>
          <a:srgbClr val="5C00B9"/>
        </a:accent6>
        <a:hlink>
          <a:srgbClr val="9999FF"/>
        </a:hlink>
        <a:folHlink>
          <a:srgbClr val="33CCCC"/>
        </a:folHlink>
      </a:clrScheme>
      <a:clrMap bg1="dk2" tx1="lt1" bg2="dk1" tx2="lt2" accent1="accent1" accent2="accent2" accent3="accent3" accent4="accent4" accent5="accent5" accent6="accent6" hlink="hlink" folHlink="folHlink"/>
    </a:extraClrScheme>
    <a:extraClrScheme>
      <a:clrScheme name="Beam 2">
        <a:dk1>
          <a:srgbClr val="000080"/>
        </a:dk1>
        <a:lt1>
          <a:srgbClr val="FFFFFF"/>
        </a:lt1>
        <a:dk2>
          <a:srgbClr val="000099"/>
        </a:dk2>
        <a:lt2>
          <a:srgbClr val="FFFFFF"/>
        </a:lt2>
        <a:accent1>
          <a:srgbClr val="3366FF"/>
        </a:accent1>
        <a:accent2>
          <a:srgbClr val="7B46D0"/>
        </a:accent2>
        <a:accent3>
          <a:srgbClr val="AAAACA"/>
        </a:accent3>
        <a:accent4>
          <a:srgbClr val="DADADA"/>
        </a:accent4>
        <a:accent5>
          <a:srgbClr val="ADB8FF"/>
        </a:accent5>
        <a:accent6>
          <a:srgbClr val="6F3FBC"/>
        </a:accent6>
        <a:hlink>
          <a:srgbClr val="86D1EC"/>
        </a:hlink>
        <a:folHlink>
          <a:srgbClr val="45C984"/>
        </a:folHlink>
      </a:clrScheme>
      <a:clrMap bg1="dk2" tx1="lt1" bg2="dk1" tx2="lt2" accent1="accent1" accent2="accent2" accent3="accent3" accent4="accent4" accent5="accent5" accent6="accent6" hlink="hlink" folHlink="folHlink"/>
    </a:extraClrScheme>
    <a:extraClrScheme>
      <a:clrScheme name="Beam 3">
        <a:dk1>
          <a:srgbClr val="3F4873"/>
        </a:dk1>
        <a:lt1>
          <a:srgbClr val="FFFFFF"/>
        </a:lt1>
        <a:dk2>
          <a:srgbClr val="4F598D"/>
        </a:dk2>
        <a:lt2>
          <a:srgbClr val="CCECFF"/>
        </a:lt2>
        <a:accent1>
          <a:srgbClr val="0099CC"/>
        </a:accent1>
        <a:accent2>
          <a:srgbClr val="4C8470"/>
        </a:accent2>
        <a:accent3>
          <a:srgbClr val="B2B5C5"/>
        </a:accent3>
        <a:accent4>
          <a:srgbClr val="DADADA"/>
        </a:accent4>
        <a:accent5>
          <a:srgbClr val="AACAE2"/>
        </a:accent5>
        <a:accent6>
          <a:srgbClr val="447765"/>
        </a:accent6>
        <a:hlink>
          <a:srgbClr val="99CC00"/>
        </a:hlink>
        <a:folHlink>
          <a:srgbClr val="96A4C8"/>
        </a:folHlink>
      </a:clrScheme>
      <a:clrMap bg1="dk2" tx1="lt1" bg2="dk1" tx2="lt2" accent1="accent1" accent2="accent2" accent3="accent3" accent4="accent4" accent5="accent5" accent6="accent6" hlink="hlink" folHlink="folHlink"/>
    </a:extraClrScheme>
    <a:extraClrScheme>
      <a:clrScheme name="Beam 4">
        <a:dk1>
          <a:srgbClr val="006E6B"/>
        </a:dk1>
        <a:lt1>
          <a:srgbClr val="FFFFFF"/>
        </a:lt1>
        <a:dk2>
          <a:srgbClr val="008080"/>
        </a:dk2>
        <a:lt2>
          <a:srgbClr val="E2EFCD"/>
        </a:lt2>
        <a:accent1>
          <a:srgbClr val="33CCCC"/>
        </a:accent1>
        <a:accent2>
          <a:srgbClr val="6352B8"/>
        </a:accent2>
        <a:accent3>
          <a:srgbClr val="AAC0C0"/>
        </a:accent3>
        <a:accent4>
          <a:srgbClr val="DADADA"/>
        </a:accent4>
        <a:accent5>
          <a:srgbClr val="ADE2E2"/>
        </a:accent5>
        <a:accent6>
          <a:srgbClr val="5949A6"/>
        </a:accent6>
        <a:hlink>
          <a:srgbClr val="CCFFFF"/>
        </a:hlink>
        <a:folHlink>
          <a:srgbClr val="99CCFF"/>
        </a:folHlink>
      </a:clrScheme>
      <a:clrMap bg1="dk2" tx1="lt1" bg2="dk1" tx2="lt2" accent1="accent1" accent2="accent2" accent3="accent3" accent4="accent4" accent5="accent5" accent6="accent6" hlink="hlink" folHlink="folHlink"/>
    </a:extraClrScheme>
    <a:extraClrScheme>
      <a:clrScheme name="Beam 5">
        <a:dk1>
          <a:srgbClr val="48562C"/>
        </a:dk1>
        <a:lt1>
          <a:srgbClr val="FFFFFF"/>
        </a:lt1>
        <a:dk2>
          <a:srgbClr val="546434"/>
        </a:dk2>
        <a:lt2>
          <a:srgbClr val="FFFFCC"/>
        </a:lt2>
        <a:accent1>
          <a:srgbClr val="7B8A6E"/>
        </a:accent1>
        <a:accent2>
          <a:srgbClr val="527C3A"/>
        </a:accent2>
        <a:accent3>
          <a:srgbClr val="B3B8AE"/>
        </a:accent3>
        <a:accent4>
          <a:srgbClr val="DADADA"/>
        </a:accent4>
        <a:accent5>
          <a:srgbClr val="BFC4BA"/>
        </a:accent5>
        <a:accent6>
          <a:srgbClr val="497034"/>
        </a:accent6>
        <a:hlink>
          <a:srgbClr val="55B55E"/>
        </a:hlink>
        <a:folHlink>
          <a:srgbClr val="85B3B1"/>
        </a:folHlink>
      </a:clrScheme>
      <a:clrMap bg1="dk2" tx1="lt1" bg2="dk1" tx2="lt2" accent1="accent1" accent2="accent2" accent3="accent3" accent4="accent4" accent5="accent5" accent6="accent6" hlink="hlink" folHlink="folHlink"/>
    </a:extraClrScheme>
    <a:extraClrScheme>
      <a:clrScheme name="Beam 6">
        <a:dk1>
          <a:srgbClr val="96B29E"/>
        </a:dk1>
        <a:lt1>
          <a:srgbClr val="FFFFFF"/>
        </a:lt1>
        <a:dk2>
          <a:srgbClr val="A5BDAC"/>
        </a:dk2>
        <a:lt2>
          <a:srgbClr val="FFFFCC"/>
        </a:lt2>
        <a:accent1>
          <a:srgbClr val="4E8880"/>
        </a:accent1>
        <a:accent2>
          <a:srgbClr val="2F71B9"/>
        </a:accent2>
        <a:accent3>
          <a:srgbClr val="CFDBD2"/>
        </a:accent3>
        <a:accent4>
          <a:srgbClr val="DADADA"/>
        </a:accent4>
        <a:accent5>
          <a:srgbClr val="B2C3C0"/>
        </a:accent5>
        <a:accent6>
          <a:srgbClr val="2A66A7"/>
        </a:accent6>
        <a:hlink>
          <a:srgbClr val="9DC0E7"/>
        </a:hlink>
        <a:folHlink>
          <a:srgbClr val="54CA89"/>
        </a:folHlink>
      </a:clrScheme>
      <a:clrMap bg1="dk2" tx1="lt1" bg2="dk1" tx2="lt2" accent1="accent1" accent2="accent2" accent3="accent3" accent4="accent4" accent5="accent5" accent6="accent6" hlink="hlink" folHlink="folHlink"/>
    </a:extraClrScheme>
    <a:extraClrScheme>
      <a:clrScheme name="Beam 7">
        <a:dk1>
          <a:srgbClr val="D49C00"/>
        </a:dk1>
        <a:lt1>
          <a:srgbClr val="FFFFFF"/>
        </a:lt1>
        <a:dk2>
          <a:srgbClr val="CC9900"/>
        </a:dk2>
        <a:lt2>
          <a:srgbClr val="CEBD40"/>
        </a:lt2>
        <a:accent1>
          <a:srgbClr val="CC6600"/>
        </a:accent1>
        <a:accent2>
          <a:srgbClr val="808000"/>
        </a:accent2>
        <a:accent3>
          <a:srgbClr val="E2CAAA"/>
        </a:accent3>
        <a:accent4>
          <a:srgbClr val="DADADA"/>
        </a:accent4>
        <a:accent5>
          <a:srgbClr val="E2B8AA"/>
        </a:accent5>
        <a:accent6>
          <a:srgbClr val="737300"/>
        </a:accent6>
        <a:hlink>
          <a:srgbClr val="FF9900"/>
        </a:hlink>
        <a:folHlink>
          <a:srgbClr val="FFFF99"/>
        </a:folHlink>
      </a:clrScheme>
      <a:clrMap bg1="dk2" tx1="lt1" bg2="dk1" tx2="lt2" accent1="accent1" accent2="accent2" accent3="accent3" accent4="accent4" accent5="accent5" accent6="accent6" hlink="hlink" folHlink="folHlink"/>
    </a:extraClrScheme>
    <a:extraClrScheme>
      <a:clrScheme name="Beam 8">
        <a:dk1>
          <a:srgbClr val="881700"/>
        </a:dk1>
        <a:lt1>
          <a:srgbClr val="FAF9E6"/>
        </a:lt1>
        <a:dk2>
          <a:srgbClr val="990000"/>
        </a:dk2>
        <a:lt2>
          <a:srgbClr val="EADC78"/>
        </a:lt2>
        <a:accent1>
          <a:srgbClr val="FF6600"/>
        </a:accent1>
        <a:accent2>
          <a:srgbClr val="B86D52"/>
        </a:accent2>
        <a:accent3>
          <a:srgbClr val="CAAAAA"/>
        </a:accent3>
        <a:accent4>
          <a:srgbClr val="D6D5C4"/>
        </a:accent4>
        <a:accent5>
          <a:srgbClr val="FFB8AA"/>
        </a:accent5>
        <a:accent6>
          <a:srgbClr val="A66249"/>
        </a:accent6>
        <a:hlink>
          <a:srgbClr val="D78D15"/>
        </a:hlink>
        <a:folHlink>
          <a:srgbClr val="C6B37E"/>
        </a:folHlink>
      </a:clrScheme>
      <a:clrMap bg1="dk2" tx1="lt1" bg2="dk1" tx2="lt2" accent1="accent1" accent2="accent2" accent3="accent3" accent4="accent4" accent5="accent5" accent6="accent6" hlink="hlink" folHlink="folHlink"/>
    </a:extraClrScheme>
    <a:extraClrScheme>
      <a:clrScheme name="Beam 9">
        <a:dk1>
          <a:srgbClr val="000000"/>
        </a:dk1>
        <a:lt1>
          <a:srgbClr val="FFFFFF"/>
        </a:lt1>
        <a:dk2>
          <a:srgbClr val="000000"/>
        </a:dk2>
        <a:lt2>
          <a:srgbClr val="DDDDDD"/>
        </a:lt2>
        <a:accent1>
          <a:srgbClr val="E6F5F6"/>
        </a:accent1>
        <a:accent2>
          <a:srgbClr val="A5E1A8"/>
        </a:accent2>
        <a:accent3>
          <a:srgbClr val="FFFFFF"/>
        </a:accent3>
        <a:accent4>
          <a:srgbClr val="000000"/>
        </a:accent4>
        <a:accent5>
          <a:srgbClr val="F0F9FA"/>
        </a:accent5>
        <a:accent6>
          <a:srgbClr val="95CC98"/>
        </a:accent6>
        <a:hlink>
          <a:srgbClr val="5B00B6"/>
        </a:hlink>
        <a:folHlink>
          <a:srgbClr val="34988E"/>
        </a:folHlink>
      </a:clrScheme>
      <a:clrMap bg1="lt1" tx1="dk1" bg2="lt2" tx2="dk2" accent1="accent1" accent2="accent2" accent3="accent3" accent4="accent4" accent5="accent5" accent6="accent6" hlink="hlink" folHlink="folHlink"/>
    </a:extraClrScheme>
    <a:extraClrScheme>
      <a:clrScheme name="Beam 10">
        <a:dk1>
          <a:srgbClr val="881700"/>
        </a:dk1>
        <a:lt1>
          <a:srgbClr val="FAF9E6"/>
        </a:lt1>
        <a:dk2>
          <a:srgbClr val="FF6600"/>
        </a:dk2>
        <a:lt2>
          <a:srgbClr val="EADC78"/>
        </a:lt2>
        <a:accent1>
          <a:srgbClr val="FF6600"/>
        </a:accent1>
        <a:accent2>
          <a:srgbClr val="B86D52"/>
        </a:accent2>
        <a:accent3>
          <a:srgbClr val="FFB8AA"/>
        </a:accent3>
        <a:accent4>
          <a:srgbClr val="D6D5C4"/>
        </a:accent4>
        <a:accent5>
          <a:srgbClr val="FFB8AA"/>
        </a:accent5>
        <a:accent6>
          <a:srgbClr val="A66249"/>
        </a:accent6>
        <a:hlink>
          <a:srgbClr val="D78D15"/>
        </a:hlink>
        <a:folHlink>
          <a:srgbClr val="C6B37E"/>
        </a:folHlink>
      </a:clrScheme>
      <a:clrMap bg1="dk2" tx1="lt1" bg2="dk1" tx2="lt2" accent1="accent1" accent2="accent2" accent3="accent3" accent4="accent4" accent5="accent5" accent6="accent6" hlink="hlink" folHlink="folHlink"/>
    </a:extraClrScheme>
    <a:extraClrScheme>
      <a:clrScheme name="Beam 11">
        <a:dk1>
          <a:srgbClr val="FFFFF7"/>
        </a:dk1>
        <a:lt1>
          <a:srgbClr val="FAF9E6"/>
        </a:lt1>
        <a:dk2>
          <a:srgbClr val="FF6600"/>
        </a:dk2>
        <a:lt2>
          <a:srgbClr val="EADC78"/>
        </a:lt2>
        <a:accent1>
          <a:srgbClr val="FF6600"/>
        </a:accent1>
        <a:accent2>
          <a:srgbClr val="B86D52"/>
        </a:accent2>
        <a:accent3>
          <a:srgbClr val="FFB8AA"/>
        </a:accent3>
        <a:accent4>
          <a:srgbClr val="D6D5C4"/>
        </a:accent4>
        <a:accent5>
          <a:srgbClr val="FFB8AA"/>
        </a:accent5>
        <a:accent6>
          <a:srgbClr val="A66249"/>
        </a:accent6>
        <a:hlink>
          <a:srgbClr val="D78D15"/>
        </a:hlink>
        <a:folHlink>
          <a:srgbClr val="C6B37E"/>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
  <TotalTime>116</TotalTime>
  <Words>1396</Words>
  <Application>Microsoft Office PowerPoint</Application>
  <PresentationFormat>On-screen Show (4:3)</PresentationFormat>
  <Paragraphs>93</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1_Beam</vt:lpstr>
      <vt:lpstr>خشونت بر علیه زنان</vt:lpstr>
      <vt:lpstr>خشونت خانگی</vt:lpstr>
      <vt:lpstr>انواع همسرآزاری</vt:lpstr>
      <vt:lpstr>Slide 4</vt:lpstr>
      <vt:lpstr>پیامد های همسرآزاری</vt:lpstr>
      <vt:lpstr>چه دلیلی دارد که افرادی که مورد خشونت قرار میگیرند آن را از دیگران مخفی نگه می دارند</vt:lpstr>
      <vt:lpstr>Slide 7</vt:lpstr>
      <vt:lpstr>مشاوره خشونت برعلیه زنان</vt:lpstr>
      <vt:lpstr>مواردی که کارکنان مراکز سلامت ممکن است با آن مواجه شوند</vt:lpstr>
      <vt:lpstr>Slide 10</vt:lpstr>
      <vt:lpstr>Slide 11</vt:lpstr>
      <vt:lpstr>Slide 12</vt:lpstr>
      <vt:lpstr>Slide 13</vt:lpstr>
      <vt:lpstr>Slide 14</vt:lpstr>
      <vt:lpstr>مشاوره خشونت برعلیه زنان</vt:lpstr>
      <vt:lpstr>مهارت های عمومی مشاوره</vt:lpstr>
      <vt:lpstr>برقراری ارتباط  </vt:lpstr>
      <vt:lpstr>برقراری ارتباط</vt:lpstr>
      <vt:lpstr>مهارتهای زندگی برای زنان خشونت دیده </vt:lpstr>
      <vt:lpstr>Slide 20</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dream</dc:creator>
  <cp:lastModifiedBy>darbandi</cp:lastModifiedBy>
  <cp:revision>15</cp:revision>
  <dcterms:created xsi:type="dcterms:W3CDTF">2006-08-16T00:00:00Z</dcterms:created>
  <dcterms:modified xsi:type="dcterms:W3CDTF">2019-06-09T09:06:58Z</dcterms:modified>
</cp:coreProperties>
</file>